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51" r:id="rId2"/>
    <p:sldId id="452" r:id="rId3"/>
    <p:sldId id="453" r:id="rId4"/>
    <p:sldId id="454" r:id="rId5"/>
    <p:sldId id="459" r:id="rId6"/>
    <p:sldId id="460" r:id="rId7"/>
    <p:sldId id="462" r:id="rId8"/>
    <p:sldId id="463" r:id="rId9"/>
    <p:sldId id="464" r:id="rId10"/>
    <p:sldId id="465" r:id="rId11"/>
    <p:sldId id="456" r:id="rId12"/>
    <p:sldId id="457" r:id="rId13"/>
    <p:sldId id="458" r:id="rId14"/>
    <p:sldId id="466" r:id="rId15"/>
    <p:sldId id="467" r:id="rId16"/>
    <p:sldId id="494" r:id="rId17"/>
    <p:sldId id="495" r:id="rId18"/>
    <p:sldId id="496" r:id="rId19"/>
    <p:sldId id="476" r:id="rId20"/>
    <p:sldId id="478" r:id="rId21"/>
    <p:sldId id="479" r:id="rId22"/>
    <p:sldId id="480" r:id="rId23"/>
    <p:sldId id="481" r:id="rId24"/>
    <p:sldId id="477" r:id="rId25"/>
    <p:sldId id="482" r:id="rId26"/>
    <p:sldId id="483" r:id="rId27"/>
    <p:sldId id="484" r:id="rId28"/>
    <p:sldId id="485" r:id="rId29"/>
    <p:sldId id="487" r:id="rId30"/>
    <p:sldId id="488" r:id="rId31"/>
    <p:sldId id="489" r:id="rId32"/>
    <p:sldId id="490" r:id="rId33"/>
    <p:sldId id="491" r:id="rId34"/>
    <p:sldId id="492" r:id="rId35"/>
    <p:sldId id="4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B0C9"/>
    <a:srgbClr val="399AB5"/>
    <a:srgbClr val="355C8B"/>
    <a:srgbClr val="F577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3" autoAdjust="0"/>
    <p:restoredTop sz="94624" autoAdjust="0"/>
  </p:normalViewPr>
  <p:slideViewPr>
    <p:cSldViewPr>
      <p:cViewPr varScale="1">
        <p:scale>
          <a:sx n="71" d="100"/>
          <a:sy n="71" d="100"/>
        </p:scale>
        <p:origin x="128" y="40"/>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22.wmf"/><Relationship Id="rId7" Type="http://schemas.openxmlformats.org/officeDocument/2006/relationships/image" Target="../media/image1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23.wmf"/><Relationship Id="rId4" Type="http://schemas.openxmlformats.org/officeDocument/2006/relationships/image" Target="../media/image9.wmf"/><Relationship Id="rId9"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39.wmf"/><Relationship Id="rId3" Type="http://schemas.openxmlformats.org/officeDocument/2006/relationships/image" Target="../media/image30.wmf"/><Relationship Id="rId7" Type="http://schemas.openxmlformats.org/officeDocument/2006/relationships/image" Target="../media/image34.wmf"/><Relationship Id="rId12" Type="http://schemas.openxmlformats.org/officeDocument/2006/relationships/image" Target="../media/image15.wmf"/><Relationship Id="rId17" Type="http://schemas.openxmlformats.org/officeDocument/2006/relationships/image" Target="../media/image43.wmf"/><Relationship Id="rId2" Type="http://schemas.openxmlformats.org/officeDocument/2006/relationships/image" Target="../media/image29.wmf"/><Relationship Id="rId16" Type="http://schemas.openxmlformats.org/officeDocument/2006/relationships/image" Target="../media/image42.wmf"/><Relationship Id="rId1" Type="http://schemas.openxmlformats.org/officeDocument/2006/relationships/image" Target="../media/image28.wmf"/><Relationship Id="rId6" Type="http://schemas.openxmlformats.org/officeDocument/2006/relationships/image" Target="../media/image33.wmf"/><Relationship Id="rId11" Type="http://schemas.openxmlformats.org/officeDocument/2006/relationships/image" Target="../media/image38.wmf"/><Relationship Id="rId5" Type="http://schemas.openxmlformats.org/officeDocument/2006/relationships/image" Target="../media/image32.wmf"/><Relationship Id="rId15" Type="http://schemas.openxmlformats.org/officeDocument/2006/relationships/image" Target="../media/image41.wmf"/><Relationship Id="rId10" Type="http://schemas.openxmlformats.org/officeDocument/2006/relationships/image" Target="../media/image37.wmf"/><Relationship Id="rId4" Type="http://schemas.openxmlformats.org/officeDocument/2006/relationships/image" Target="../media/image31.wmf"/><Relationship Id="rId9" Type="http://schemas.openxmlformats.org/officeDocument/2006/relationships/image" Target="../media/image36.wmf"/><Relationship Id="rId14"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42.wmf"/><Relationship Id="rId18" Type="http://schemas.openxmlformats.org/officeDocument/2006/relationships/image" Target="../media/image59.wmf"/><Relationship Id="rId3" Type="http://schemas.openxmlformats.org/officeDocument/2006/relationships/image" Target="../media/image52.wmf"/><Relationship Id="rId7" Type="http://schemas.openxmlformats.org/officeDocument/2006/relationships/image" Target="../media/image12.wmf"/><Relationship Id="rId12" Type="http://schemas.openxmlformats.org/officeDocument/2006/relationships/image" Target="../media/image54.wmf"/><Relationship Id="rId17" Type="http://schemas.openxmlformats.org/officeDocument/2006/relationships/image" Target="../media/image58.wmf"/><Relationship Id="rId2" Type="http://schemas.openxmlformats.org/officeDocument/2006/relationships/image" Target="../media/image29.wmf"/><Relationship Id="rId16" Type="http://schemas.openxmlformats.org/officeDocument/2006/relationships/image" Target="../media/image57.wmf"/><Relationship Id="rId20" Type="http://schemas.openxmlformats.org/officeDocument/2006/relationships/image" Target="../media/image61.wmf"/><Relationship Id="rId1" Type="http://schemas.openxmlformats.org/officeDocument/2006/relationships/image" Target="../media/image51.wmf"/><Relationship Id="rId6" Type="http://schemas.openxmlformats.org/officeDocument/2006/relationships/image" Target="../media/image33.wmf"/><Relationship Id="rId11" Type="http://schemas.openxmlformats.org/officeDocument/2006/relationships/image" Target="../media/image53.wmf"/><Relationship Id="rId5" Type="http://schemas.openxmlformats.org/officeDocument/2006/relationships/image" Target="../media/image32.wmf"/><Relationship Id="rId15" Type="http://schemas.openxmlformats.org/officeDocument/2006/relationships/image" Target="../media/image56.wmf"/><Relationship Id="rId10" Type="http://schemas.openxmlformats.org/officeDocument/2006/relationships/image" Target="../media/image39.wmf"/><Relationship Id="rId19" Type="http://schemas.openxmlformats.org/officeDocument/2006/relationships/image" Target="../media/image60.wmf"/><Relationship Id="rId4" Type="http://schemas.openxmlformats.org/officeDocument/2006/relationships/image" Target="../media/image31.wmf"/><Relationship Id="rId9" Type="http://schemas.openxmlformats.org/officeDocument/2006/relationships/image" Target="../media/image14.wmf"/><Relationship Id="rId14" Type="http://schemas.openxmlformats.org/officeDocument/2006/relationships/image" Target="../media/image55.wmf"/></Relationships>
</file>

<file path=ppt/ink/ink1.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2:46:28.610"/>
    </inkml:context>
    <inkml:brush xml:id="br0">
      <inkml:brushProperty name="width" value="0.05292" units="cm"/>
      <inkml:brushProperty name="height" value="0.05292" units="cm"/>
      <inkml:brushProperty name="color" value="#FF0000"/>
    </inkml:brush>
  </inkml:definitions>
  <inkml:trace contextRef="#ctx0" brushRef="#br0">1089 6240 1494 0,'0'0'0'0,"0"0"0"0,0 0 0 16,0 0 73-16,0 0 1 0,0 0 0 0,0 0 0 15,0 0-28-15,0 0 0 0,0 0 0 0,0 0 0 0,0 0-22 16,0 0 1-16,0 0-1 0,0 0 1 0,26 11-25 16,-20-7 0-16,1-4 0 0,8 0 0 0,2 0-2 15,7 0 1-15,-9 0 0 0,-2 0-1 0,2 0-1 16,-3 0 1-16,-1 0-2 0,4 0 2 0,7 0-7 15,-9 0 1-15,4 0 1 0,-7 0-1 0,12 0 3 16,-9 0 1-16,4 0-1 0,4 0 1 0,1-4-2 0,-9 2 2 16,2-3-2-16,2 1 2 0,4 4-1 0,-3 0 1 15,-1-6-1-15,4 2 1 0,1 4-1 0,1 0 1 16,1-5-1-16,4 5 1 0,0-2 3 0,4-2 1 16,0 4-2-16,-2 0 2 0,-4-4 0 0,-7-1 2 15,3 3-1-15,3-2 0 0,-7 4 5 0,-5 0 1 16,8 0 0-16,-4 0 0 0,0 0-3 0,1 0 2 0,-3 0-1 15,6 0 1-15,-4 0 7 0,-4 2 2 0,4 2 0 16,3-4-1-16,-3 0-4 0,2 5 2 0,3-1-1 16,3-2 0-16,-1 0 2 0,4 0 2 0,-5 3 0 15,10-5-1-15,-5 4-1 0,-5-4-1 0,5 2 0 16,-2 2 2-16,-3 0-10 0,-1 1 2 0,-5-3-1 16,0 2 1-16,5 0 0 0,-5-4-1 0,4-4 1 15,9 8 1-15,-4 1-7 0,-4 1 1 0,-3-2-1 16,9-4 1-16,-7-4-1 0,1 4 0 0,6 4 0 0,10-2 1 15,3 3-1-15,-9-1 0 0,3-4 0 0,-7 4 1 16,-1 0 2-16,-1-2 1 0,2 3-1 0,-4-1 1 16,4-2 3-16,-11 2 1 0,0 1 0 0,4-1 1 15,1-4-1-15,-9 2 1 0,8 0-1 0,3 0 1 16,-3 2-5-16,1 1 2 0,1-1-1 0,5-2 1 0,4 2-1 16,1-4 0-16,3 0 1 0,-4 0-1 0,-4 0 0 15,4 0-1-15,-1 5 1 0,-4-5-1 0,-1 0 1 16,-4 0-1-16,1-5 1 0,1 1-1 0,-3 2-3 15,3 2 2-15,-3-2-1 0,1 0 0 0,6-7-1 16,0 3 0-16,-5 6 1 0,5-4-1 0,4-3 1 0,3 3 1 16,1-5 0-16,5 3 0 0,-7 2 0 0,-1 0 1 15,-10-3-1-15,9-6 0 0,1 7 1 0,-10 0 0 16,12 1 1-16,-8-5-1 0,1 1 1 0,-2 3-1 16,-2-5 1-16,4 3-1 0,4 1 4 0,-2 3 1 15,13 0-1-15,-2-5 1 0,-3 7-5 0,-6-6 1 16,7-3-1-16,-9-4 1 0,7 5-5 0,-7 1 1 15,-2 3-1-15,-1 1 1 0,1-5 4 0,0 6-1 16,4-7 0-16,1 5 2 0,-3-3 14 0,8-6 2 0,-3 5-1 16,8-5 0-16,-3 6-11 0,-3 3 0 0,-3-3 1 15,7-1-1-15,-2-1 10 0,-11 3 1 0,4 1-1 16,0-3 2-16,-2 5-16 0,2-1 2 0,0 2-1 16,-8-11 1-16,10 4-5 0,1 7 1 0,8 4-1 15,2-4 0-15,-7-3-3 0,1 3 1 0,2 4-1 16,2-9 2-16,-9 7-2 0,0 2 0 0,5 0 0 15,-7-4 1-15,0 4-1 0,3 0 0 0,-1 2 0 16,9-4 1-16,-2 2 4 0,2 0 2 0,2 2-1 0,0 0 1 16,-4 0-3-16,-5 3 2 0,3-1-2 0,-9-4 2 15,2 0-2-15,-4 2 2 0,6 7-1 0,-6-3 1 16,7 2-1-16,-7-3-1 0,4 1 1 0,0-2 0 0,-2 5-4 16,2 2 1-16,0-1 1 0,5-3-1 0,-5 1-1 15,-4-4 0-15,4 3 0 0,-2-1 0 0,2 3-1 16,-8-1 0-16,-3-2 0 0,7 1 0 0,0 1-2 15,0 1 0-15,-2-3 0 0,-2-2 1 0,3 3 1 16,-3-3 0-16,4 0 0 0,11 7 0 0,-7-5 0 0,-4-1 1 16,6-1-1-16,5 0 1 0,-5-4-1 15,-6 2 1-15,0 2 0 0,0 1 0 0,0-5-1 0,-7 4 1 16,7-4 0-16,-6 0 1 0,-1 2-2 0,-2 2 1 16,3-4 0-16,-1 0 0 0,-4 5 0 0,7-5 1 15,-9 2 1-15,7-2-1 0,-3 0 8 0,2-2 1 16,1 2 0-16,1-5 1 0,5 5 6 0,-6-4-1 15,-1 2 1-15,3 2 0 0,-3-4-2 0,-4-1 0 0,5 5 0 16,2 0-1-16,-3 0-13 0,-4-4 1 0,5 2-1 16,10 2 0-16,-9-4-2 0,5 4 1 0,5 0-2335 15</inkml:trace>
  <inkml:trace contextRef="#ctx0" brushRef="#br0" timeOffset="14157.54">10837 7350 1646 0,'0'0'0'16,"0"0"0"-16,0 0 0 0,0 0 131 0,0 0 1 15,0 0 1-15,0 0-1 0,0 0-58 0,0 0 0 0,23-4 1 16,-16 4 0-16,-3 0-29 0,-4 0 1 0,6 0-1 16,12 6 1-16,10 0-43 0,-1-1 1 0,-5-1-1 15,6-4 2-15,4 0-4 0,-8 0 2 0,4 0-2 16,-7 0 1-16,-4 0-2 0,0 4 2 0,5-2-2 15,-1 0 1-15,-4-2 0 0,1-2 2 0,5 0-2 16,-1 2 1-16,-5-4 1 0,4 4-1 0,1 0 0 16,1 0 1-16,-1-4-1 0,1 2 2 0,-1-1-1 15,6 1 1-15,4-2-4 0,-10 4 1 0,1 0 0 16,9-4 0-16,-8 4-2 0,0 0 0 0,1 0 0 16,5-7 2-16,-8 7-2 0,-1 0 0 0,1 0 0 0,1-6 0 15,-5 6-2-15,-1 2 2 0,4 2-1 0,3-8 1 16,-5 4 0-16,-6 0 1 0,4-2-1 0,0-2 2 15,1 4 0-15,-3 2 0 0,-3 0 0 0,14 4 2 16,-4-6-1-16,-5 5 1 0,2-5 1 0,7-5-1 0,-2 5 1 16,-3 5-1-16,0-3 1 0,3-2-1 0,0 0 4 15,-9 2 1-15,6 4-1 0,3-6 1 16,-7 0-1-16,0 5 0 0,2 1 0 0,-6-6 1 0,4 4-2 16,-6 0 2-16,0 3 0 0,6-3 0 0,0-4-4 15,-6 2 0-15,6 0 1 0,-2 5 0 0,5-3 3 0,-5-4 0 16,2 4 0-16,-7 3 1 0,8-1-6 0,-1-4 1 15,0 5-1-15,-2-3 1 0,6 0-1 0,-8-2 2 16,5-2-2-16,3 0 2 0,0 4-5 0,-3 1 1 16,5-3 1-16,3 0-1 0,-2 0 1 0,-7 2 0 15,4-4 1-15,1 0-1 0,-3 0-2 0,3 0 2 16,-7 0-2-16,2 0 1 0,0 0 0 0,0 0 2 0,-2 0-2 16,4 0 1-16,-4 0 1 0,3 0 0 0,-8 0-1 15,8 0 2-15,-1 0-2 0,-2-4 2 0,-2 2-1 16,4 2 1-16,-2-2 7 0,-2 0 2 0,4 2-1 15,-2-5 0-15,6 1-1 0,-3 2-1 0,-6 2 0 16,10-2 0-16,4 0-2 0,-9-2 0 0,2-3 0 16,7 3 1-16,-9 0-4 0,0-1 0 0,0 1-1 15,5-2 1-15,-9-1-4 0,2 5 0 0,-2 0 1 16,-3-2 0-16,8-3-2 0,-8 5 1 0,-1 2-1 16,4-2 2-16,-3-2-3 0,-3 4 1 0,4 0 0 0,-5 0 0 15,-2 0-2-15,3 0 1 0,-3 0-1 0,-2-6 1 16,3 3-1-16,-1 3 0 0,-2 0-1 0,7-2 2 15,-1 2-1-15,-4 0 0 0,3 0 0 0,-3-4 1 16,3 4 0-16,-3 0 0 0,-2 0 0 0,2 0 0 0,3 0 0 16,1 0 1-16,-5 0-1 0,1 0 1 0,0 0 2 15,-2 0-1-15,3 0 0 0,1 0 1 0,0 0 5 16,-1 0 0-16,1 0 0 0,-6 0 1 0,4 0-8 16,-1 0 1-16,1 0 1 0,-4-2-1 0,6 2 1 15,5 2 1-15,-4 2-1 0,1-4 1 0,5 0-5 0,-2 0 0 16,-1 0 0-16,12 0 1 0,-9 0-7 0,4 0 2 15,-2-4-2-15,2 0 1 0,0 4-4 0,-2 2 0 16,-6 4 0-16,10-6 0 0,1 0 4 0,-5 0 2 16,-3 0-1-16,10 5 1 0,-1-3 2 0,-3 2-1 15,-1 0 1-15,9 3 0 0,4-3-3 0,-3 0 2 16,1 0-1-16,-2-4 0 0,-26 0-2384 0</inkml:trace>
  <inkml:trace contextRef="#ctx0" brushRef="#br0" timeOffset="20532.66">3062 10522 1545 0,'0'0'0'16,"0"0"0"-16,0 0 0 0,0 0 88 0,0 0 2 16,0 0-1-16,-24 4 1 0,20-4 13 0,4 0 0 15,-6 0 0-15,1 0 2 0,5 0-39 0,0 0 1 16,0 0 1-16,0 0-1 0,0 0-29 0,0-2 0 16,0 0 0-16,-2 0 1 0,2 2-20 0,0 0 0 0,-4-2 0 15,4 2 0-15,0 0-14 0,0 0 1 0,0-4 0 16,-2 2-1-16,2 2 7 0,0 0-1 0,0-3 0 15,2 1 0-15,4 0-11 0,5 0 0 0,-7 2 0 16,9-8 1-16,6 1-1 0,-6 1 0 0,-2-3 0 16,2 3 1-16,2 2 1 0,2 4 0 0,-10-5-1 15,8 1 1-15,-3 0-2 0,6 2 1 0,-3-3 0 16,6 1 1-16,3 2 2 0,4-2 2 0,-3 0-1 16,1-1 1-16,4 1-5 0,-6 2 1 0,4-4 0 15,0 1 1-15,0 1-2 0,-5 0 0 0,3 0 0 0,-2-3 1 16,3 1-2-16,-5-1 0 0,2 5 0 15,-3 2 0-15,3-8 3 0,3 1-1 0,-1 1 0 0,2 2 0 16,7 2 2-16,-3 0 0 0,-2-5-1 0,6-1 2 0,1 3 7 16,-1 5 1-16,-1-2-1 0,-1-6 1 0,0 8-9 15,-4-4 0-15,-6-3 1 0,10 3-1 0,-2-2 5 16,3 3 0-16,-3 1 0 0,2-6 1 0,1-3-5 16,-1 5-1-16,5 4 1 0,6-5 0 0,-7 1 3 15,-1 2 1-15,-3-3 0 0,5 3 0 0,-5 0-4 16,-2 4-1-16,-2 0 1 0,-2-7 0 0,-2 3 3 15,-2 0 1-15,4 0 0 0,0-3 0 0,-1 7 3 0,1 0 2 16,5-4-1-16,5 0 1 0,1-1-7 0,-3 3 0 16,3-2 1-16,4-2 0 0,-9 1-2 0,-2-3-1 15,3 2 1-15,-1-3 1 0,-2 3 7 0,-4-5 1 16,7 7-1-16,-1-7 1 0,-2 7-5 0,2-5 1 16,5 3 1-16,6-5-1 0,0 3-2 0,-8 4 0 15,-3-1 0-15,9-5 1 0,-6 3-8 0,-10 1 1 0,12 2 0 16,-13-5 0-16,2 3 5 0,2 2 0 0,-4-1 0 15,4-1 1-15,2 2-5 0,0 2 1 0,2 0-1 16,1-5 1-16,-1 1-1 0,-2 6 1 0,3-5-1 16,-3 1 2-16,2 0-6 0,-8 0 0 0,-3 2 0 15,12-3 0-15,-9 5 0 0,-3-6 0 0,1 2 0 16,2-1 1-16,-3-1 2 0,-1 6 0 0,1-2 1 16,5-2 0-16,-6 2 4 0,-1-3 0 0,-4 5 0 15,11-4 1-15,-6 2-5 0,-5 2 2 0,0 0-2 16,4-4 2-16,1 4-1 0,-13 0 0 0,6 0 1 0,2-11-1 15,-7 11-5-15,3 0 2 0,-4 0-2 0,-3-8 1 16,5 5-2-16,-4 6-1 0,3 1 1 0,1-8 1 0,2 4-6 16,-2 4-1-16,-1-4 0 0,14 4 0 0,-3-4-3 15,-3 4 1-15,-1 3 0 0,11-7 0 0,2 4-5 16,-5 0-1-16,1 3 1 0,-2-7 0 0,-24 0-2580 16</inkml:trace>
  <inkml:trace contextRef="#ctx0" brushRef="#br0" timeOffset="21518.11">8690 10358 1821 0,'0'0'0'0,"0"0"0"0,-4 0 0 0,4 3 87 15,-4 1 2-15,1 4 0 0,-1-3-1 0,2-3-41 0,-2 0 1 16,4 0-1-16,0 2 1 0,0-4-30 0,0 2 0 16,0 3 0-16,0-1 1 0,0 0-9 0,0-4 1 15,0 2 0-15,0 0 1 0,-5 3-2 0,5 1 1 16,5-6 0-16,-5 2 0 0,0-2 0 0,0 0-1 16,0 0 0-16,4 0 0 0,-2 0 0 0,9 0 0 15,-5 0 0-15,5 0 1 0,10 0-12 0,-3 0 1 16,-1 0-1-16,4 0 1 0,3-2-6 0,-5 2 2 0,-6-4-2 15,11-1 2-15,-5 3 8 0,0 2 1 0,-1-2-1 16,3 0 1-16,-4-4 8 0,-2 1 1 0,2 1-1 16,7 0 2-16,-7-2-14 0,2 1 1 0,1-1-1 15,-3 6 2-15,4-4 16 0,-3-1 0 0,1 1 0 16,0-2 0-16,3-3-6 0,1 3 2 0,-1 2 0 16,4-1-1-16,-3-1-6 0,5 2 1 0,-4-5-1 15,8 3 1-15,0 2 2 0,-8-1 0 0,4-5 0 16,-5-1 1-16,5 5-4 0,-2 2 1 0,-3-3-2 0,3-1 2 15,-2-1-4-15,-3 3 0 0,3-1 1 0,8-1 0 16,-13-3-2-16,3 7 2 0,4 4-1 0,-3-11 1 16,5 7-2-16,-4 4 1 0,4-6-1 0,4 1 1 15,-4 1-1-15,0 0 1 0,4 2-1 0,-4 2 1 16,6-4-4-16,-10-1 1 0,4 3 1 0,-3 2-1 0,-1 0 1 16,0-2 0-16,1 0 1 0,-3 0-1 0,1 0 1 15,-1-3 0-15,-9 5-1 0,8 0 2 0,7-2 7 16,-6 0 1-16,-1-2-1 0,3 2 1 0,-1 2-1 15,5-4 0-15,-2 4-1 0,-2-3 2 0,-1 1 0 16,-1 0 0-16,-5 0 1 0,9 0 1 0,-3 2 3 0,-6 0 1 16,1 2 0-16,3-2 0 0,-4 0-9 0,0 0 1 15,-6 0 0-15,6 0 0 0,-2 0 5 0,3 0 1 16,-8 2-1-16,3 2 1 0,2-1-11 0,2 1 1 16,-6-4 0-16,11 4 1 0,5 2-7 0,1 3 0 15,-4 2 0-15,4-9 0 0,-28-2-2547 0</inkml:trace>
  <inkml:trace contextRef="#ctx0" brushRef="#br0" timeOffset="22149.15">12932 10120 1871 0,'0'0'0'0,"0"0"0"0,-5 0 0 0,1 0 97 16,4 0 0-16,4 2 1 0,1 1 0 0,-5-3-32 15,0-3 0-15,0 3 0 16,0 0 1-16,0 0-38 0,0 0 1 16,0 0-1-16,0 0 2 0,0 0-31 0,0 0 0 0,0 0 1 0,0 0 19 15,0 0 1-15,0 0 0 0,0 0 1 0,0 0-6 0,0 0-1 16,0 0 1-16,2 0 0 0,4 0 3 0,-6 0 0 16,5 0 0-16,1 3 1 0,11 3-12 0,5 0 0 15,-1 1 0-15,13-12 1 0,1 10 2 0,-7-3 0 16,0-2 0-16,4-2 0 0,-4 2 11 0,-5 0 0 15,5 0 0-15,4-5 0 0,1 10-19 0,-10-3 1 16,5 0-1-16,-6-2 0 0,1 0 4 0,3 0 0 0,4 0 0 16,-2 0-1-16,0 2 3 0,0 2 0 15,4 1 0-15,7-5 1 0,1 0-6 0,-3 0 0 0,4 0 1 16,2 0-1-16,-9-5-3 0,0 5 2 0,5 5-1 16,-5-12 0-16,5 5 5 0,-7 2 1 0,2 0-2 15,5-6 2-15,-5 6-7 0,3 0 2 0,4-5-1 16,2-1 0-16,2 2 2 0,-11 4-1 0,0-7 0 15,5 1 1-15,0 4 2 0,-11-2 2 0,0-1 0 16,4-1 0-16,-2-2 0 0,2 1 1 0,-8 7-1 0,-3-4 1 16,3 4-2-16,4 0 2 0,-7 0 0 0,0-4 0 15,3 2 6-15,4 2 0 0,0 0-1 0,4-3 1 16,0 1-4-16,-12-2 0 0,12 8 0 0,-4-4 1 0,-5 2-10 16,3-2 1-16,-4 0-1 0,1-2 2 0,1-2 9 15,-5 4 1-15,-6 0-1 0,11-2 2 0,-3 2-13 16,-4 0 1-16,-2 0 1 0,-2 0-1 0,4 0-3 15,-2 0 1-15,-2 0-1 0,9 0 1 0,-1 0-6 16,1 0 0-16,-9 0 1 0,8 2-1 0,0 2-1 16,-1-2 0-16,8-2 0 0,-3 0 1 0,3 5-11 0,-4 3 1 15,2-1 0-15,4-5 0 0,-30-2-2511 0</inkml:trace>
  <inkml:trace contextRef="#ctx0" brushRef="#br0" timeOffset="23404.88">17025 10139 2148 0,'0'0'0'0,"-4"-4"0"16,-3 2 0-16,-3 2 115 0,3-2 1 16,3 0-2-16,2-2 2 0,-5 4-37 0,3 0 1 0,4-3 0 15,0 3 0-15,0 3-38 0,-4 1 1 0,2-4-2 16,-3-7 2-16,5 5-41 0,-4 2 1 0,4 0 1 16,0-2-1-16,-6 0 5 0,6 2 1 0,-2 0 0 15,-3 0 0-15,5 0-5 0,0 0 2 0,0-2-2 16,0 2 2-16,0 0-1 0,0 0 0 0,0 0 1 15,5 0-1-15,3-4-3 0,-4 2 0 0,7 2 0 0,13-3 0 16,8-1-1-16,2 2 1 0,-6 2-1 16,4-4 0-16,-8 2-1 0,-7 2 0 0,5 2 0 0,3-4 0 15,-5-3 13-15,-5 3 1 0,2 2-1 0,11 0 2 16,0-2-4-16,-5 2 0 0,-1 0 0 0,1 0 1 16,3 0-2-16,-2 0 0 0,4-6 0 0,0 6 0 15,6 0-8-15,-6-2 2 0,4 0-2 0,0 2 1 0,-8-3-2 16,2 1 2-16,-3 2-1 0,9-4 0 0,-8 0-1 15,-7 2 0-15,5 2 0 0,-1 0 1 0,-2-5-2 16,-1 1 1-16,1 2-1 0,0 0 1 0,3 0-1 16,-1 2 1-16,-4-4-1 0,7-1 1 0,-5 3 0 15,-2 2 1-15,1 0 0 0,5-4 0 0,3 4 17 16,-9 0 1-16,3 0 0 0,1-4 0 0,0-3-11 0,-3 5 2 16,-1 2-2-16,0-2 1 0,0 2-9 0,-2 0 0 15,-2-4 0-15,2 2 1 0,-2 2-1 0,-9 0 2 16,7-2-2-16,0 2 1 0,2 2 0 0,-3 0 2 15,-5-2-2-15,1-4 1 0,9-1 1 0,-4 3-1 16,-3-2 0-16,7 0 1 0,-2 1-1 0,-2 1 2 16,-2 0-1-16,-1 2 1 0,7 0-4 0,-4 0 1 15,2-4 0-15,-2 4 0 0,-1 4 2 0,-3-4-1 0,1-4 0 16,1 4 1-16,2-2-3 0,-3 0 1 0,-1 2-1 16,-1 0 2-16,5 0-1 0,0 0 1 0,-5 0-1 15,0 0 2-15,5 0-1 0,0 0 2 0,-5 0-2 16,5 0 1-16,0 0-4 0,4 0 0 0,-9 0 0 15,1 0 2-15,3 0-2 0,-3-2 0 0,2-1 0 16,-1 3 1-16,7 3-1 0,-11-1 0 0,-1-2 0 16,7 0 1-16,-3 0-1 0,-1 0 0 0,-2 0 0 15,3 0 0-15,4 0 0 0,-11 0 0 0,4 0 0 0,2 0 0 16,5 0 1-16,-4 0 0 0,1 0 0 0,-1 0 0 0,-1 0 2 16,0 0 0-16,-1 0-1 0,-1 0 2 0,-2 0-1 15,5 0 1-15,-3 0 0 0,7 0 0 0,-5 0-3 16,-2-2 2-16,-1-1-1 0,1 1 0 0,2 2 2 15,-1 0-1-15,-1 0 0 0,-2 0 1 0,4 0-3 16,-1 0 1-16,-5 0-1 0,6 0 1 0,5 0 1 16,-11 0 0-16,4 0-1 0,-2 0 2 0,3 0-3 15,-1 0 1-15,-4 0-1 0,0 0 1 0,0 0 1 16,0 0 0-16,0 0-1 0,0 0 2 0,0 0-3 0,2 0 1 16,2 0-1-16,3 0 1 0,-1 0 0 0,-1 0 2 15,-5 0-2-15,4 0 1 0,-2-4-1 0,2 2 0 16,1 2-1-16,-3 0 1 0,4 0 0 0,3 0 2 15,-3 0-2-15,-6 0 1 0,4 0 1 0,-1-2 0 16,1 2 0-16,-2 0 0 0,2 0-1 0,1 0 2 16,-3 0-1-16,2 2 1 0,0 4-4 0,-1-6 1 0,-3 0 1 15,6 0-1-15,-2 0-2 0,-4 0 0 0,7 0 0 16,-3 0 1-16,7 7-9 0,-5 1 0 0,-6-8-2807 16</inkml:trace>
</inkml:ink>
</file>

<file path=ppt/ink/ink10.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12:05.775"/>
    </inkml:context>
    <inkml:brush xml:id="br0">
      <inkml:brushProperty name="width" value="0.05292" units="cm"/>
      <inkml:brushProperty name="height" value="0.05292" units="cm"/>
      <inkml:brushProperty name="color" value="#FF0000"/>
    </inkml:brush>
  </inkml:definitions>
  <inkml:trace contextRef="#ctx0" brushRef="#br0">1845 2753 49 0,'0'0'0'0,"0"0"0"16,0 0 0-16,0 0-3 0,0 0 0 15,0 26 1-15,6-26 0 0,-6 4 1 0,4-4 0 0,-4 6-1 0,3-1 2 0,5-1-1 16,-1-2 0-16,-5 2 0 0,6 1 1 0,1-1-1 15,2-2 0-15,-7 2 0 0,13 0 1 0,0 1-1 16,1-5 1-16,-8 0-2 0,5 6 2 0,-2-2-1 16,-2-4 1-16,0 0 0 0,6 0 0 0,9 0-1 15,-9 0 1-15,2 5 0 0,13-5 0 0,-4 0 23 0,0 0 0 16,4 0 1-16,3 0-1 0,-7-5 17 16,-5 5 0-16,9 0-1 0,3 0 2 0,-7-4-9 0,-3 4 2 15,-1 0-2-15,4 4 2 0,-5-4-7 0,5 5 0 16,0-5 0-16,2 0 1 0,0 0-7 0,3 0 1 15,-3 0-1-15,6 6 1 0,-6-2-3 0,2-4 1 16,3 4-1-16,8-4 0 0,-13 7 2 0,2-3 0 16,0-2 1-16,-8 7-1 0,4-5-9 0,-7 2 2 15,3 9-1-15,8-6 1 0,-9-3-4 0,-1-2 0 0,10 7 0 32,-8-7 1-32,8 1-1 0,-2 1 0 0,9 2 1 0,6-1-1 0,-7-3-3 0,-3 2 2 0,3 3-1 15,7-5 1-15,-8-2-9 0,-7 7 0 0,2 1 0 16,3-5 0-16,-3 1 0 0,-2 3 0 0,6 1 0 15,5-3 0-15,-4 1 8 0,-1-4 1 0,11 7 0 16,5-7 0-16,-11 3 3 0,-3 1 2 0,1-2-1 16,-3 3 1-16,1-3-14 0,-1-1 1 0,-6-1-1 15,13 2 1-15,-8 1 1 0,3 1 2 0,7-1-2 16,0-7 1-16,0 0 9 0,-6 2 0 0,6 4-1 0,5-2 1 16,-16-4-5-16,2 7 1 0,3-3-1 0,-2-8 1 15,-5 4-6-15,2-5 1 0,-2 10-1 0,13-5 2 0,-10 0 8 16,3 0 1-16,7 0-1 0,-2-7 1 0,2 7-6 15,-10 0 1-15,3-4-1 0,-5-4 0 0,-5 5-7 16,-1 3 2-16,1 0-1 0,0-4 0 0,7 0-1 16,-8 4 0-16,8 0 0 0,3-4 0 0,-1 4 0 15,-1 0 1-15,3 0-1 0,10-2 1 0,-10-3 0 16,4 5 1-16,-6 5 0 0,-1-5 0 0,5 0-1 16,-7 0 0-16,5 4 0 0,-1-4 0 0,-38 0-916 0</inkml:trace>
  <inkml:trace contextRef="#ctx0" brushRef="#br0" timeOffset="959.19">8435 2823 426 0,'0'0'0'0,"0"0"0"16,4 0 0-16,2 0 26 0,1 0 0 0,-3 0-1 15,-2 0 2-15,7 0-27 0,-7 0 1 16,4-4-1-16,5 4 2 0,4 0-4 0,2 0 1 0,-2 0 0 0,5 0 1 16,1 0-17-16,3 0 2 0,-3-4-2 0,1 2 1 15,6 2 8-15,-5 0 0 0,9 0 1 0,1 0 0 16,3 0 0-16,-4 0 0 0,7 0 1 0,0 0-1 0,1-4 8 15,-7 4 1-15,5 4 0 0,3-4 1 16,2 0 9-16,-2 0 0 0,2 2 1 0,6 2 0 0,3-4 9 16,-3 0 0-16,2 4-1 0,10 1 2 0,-10-5-11 15,-2 0 0-15,1 2 1 0,1 2 0 0,-1 0 3 16,-5-4 0-16,4 5-1 0,7-5 1 0,4 0-4 16,-4 0 1-16,-5 2-1 0,5-2 0 0,-6 4 2 0,-5 0 1 15,0-4-1-15,4 0 1 0,-4 0 3 0,7 0 1 16,-3 0-1-16,11 0 1 0,-4 4-9 0,-11-1 1 15,4 1 0-15,3 0 1 0,-7-4 10 0,-2 2 2 16,-2 3-1-16,4-1 1 0,-2 0 3 0,-2-4 1 16,8 0-1-16,5 0 1 0,-7 2-5 0,0 2 1 15,-10 1-1-15,5-5 1 0,-3 0-2 0,-9 0 2 16,2 0-1-16,3 4 1 0,-3-4-5 0,0-4 1 16,2 8-1-16,7-2 2 0,-2-2 7 0,4 0 0 0,-2 4 0 15,8 1 0-15,0 9-8 0,-4 1 0 0,0-4 0 16,9-11 1-16,-54 0-1186 0</inkml:trace>
  <inkml:trace contextRef="#ctx0" brushRef="#br0" timeOffset="1703.2">14484 3064 1042 0,'-2'-5'0'16,"2"3"0"-16,-5-2 0 0,5 4 7 0,0 4 1 16,-4-4-1-16,4 0 1 0,-6 0 1 0,6 0 1 15,0 0-1-15,0 0 1 0,-7 0-10 0,3 0 0 16,-3 0 0-16,-3 0 0 0,-8 0-13 0,1 0 1 0,-4 2-1 16,4-4 1-16,2 2 2 0,-3-4 0 0,8 4 0 15,-1-4 0-15,2 4 14 0,5 0 1 0,0 0-1 16,4 0 2-16,-2 0 7 0,2 0 2 0,0 0-1 15,0 0 1-15,0 0-8 0,0 0 0 0,0 0 1 16,0 0 0-16,0 0-7 0,0 0 0 0,0 0 1 16,2 0-1-16,9 0-2 0,4 0 1 0,-3 0 0 15,16 0 0-15,5 0-3 0,-1 4 1 0,-2 0 0 16,-13-4 1-16,4 0-8 0,-3 0 1 0,-1 0 0 16,11-4 0-16,0 8 3 0,4-2 0 0,-9 3 1 0,10-10-1 15,1 5 3-15,5 5 0 0,10-5-1 0,2-5 2 16,-1 3-1-16,-12 2 1 0,8 0-1 0,-1-4 0 15,-7 0 2-15,-3 4 0 0,12 0 0 0,4-7 0 16,5 3 0-16,6 4 2 0,3 0-2 0,3 0 1 0,-5-4 13 16,-10 4 1-16,-5 0-1 0,7-6 1 0,-5 1-4 15,6 5 2-15,14 0-2 0,-1-4 1 0,-2 4 3 16,-11 0-1-16,-7 0 1 0,7-4 0 0,-5 2 3 16,-1 2 1-16,3 2-1 0,12-2 1 0,1 4-9 15,-1 0 1-15,-3 1 0 0,0-5 0 0,-13 6-1 16,1-6 1-16,1 4-1 0,-6-8 1 0,5 8-5 0,1 0-1 15,5 3 1-15,4-3-1 0,-8 0-2 0,-5-2-1 16,-6 3 0-16,2-5 1 0,-13 4-4 0,2 0 0 16,2-2 0-16,1-2 1 0,1 5-8 0,-6 3 2 15,2-2-2-15,7-6 1 0,-5 5 4 0,1-5 0 16,3 4 1-16,1-4 0 0,-7 0 2 0,-8 0 0 16,4 6 0-16,0-1 0 0,-7-5 0 0,-4 4 0 15,0-2 0-15,1 2 0 0,-3-4 0 0,-3 0 0 0,-1 5 0 16,6-5 0-16,1 0 1 0,3 2 0 0,-10 0 0 15,6 4 1-15,0-2 2 0,0-1-1 0,-2 5 1 16,9-8-1-16,4 6-2 0,0 3 1 0,0-9-1048 16</inkml:trace>
  <inkml:trace contextRef="#ctx0" brushRef="#br0" timeOffset="5359.82">11485 4650 12 0,'0'0'0'16,"0"0"0"-16,0 0 0 0,0 0 0 0,0 0 0 0,0 0 0 15,0 0 0-15,0 0 0 0,0 0 0 0,0 0 0 16,0 0 0-16,0 0 38 0,0 0 1 0,0 0 1 15,21 13-1-15,12-11 0 0,-3 2 0 0,2 0 1 16,9-4 0-16,-9 0-19 0,-4 0 1 0,0 0-1 16,6-4 0-16,5 4-3 0,-11 4 1 0,-1-4 0 0,6 0 1 15,7 0 1-15,-1 0 0 0,10 0 0 0,5-4 1 16,-2 4-4-16,-7 4 0 0,6-4 0 0,-4 0 0 16,-6 0-12-16,-6 0 2 0,10 0 0 0,4-4 0 15,7 4 4-15,0 4 1 0,10-4-1 0,5-4 0 0,-9 0 10 16,-10 2-1-16,4-3 0 0,-7 1 1 0,5-2-6 15,4 4 1-15,8 2 0 0,7 0 0 0,-6-3 10 16,-12-1 1-16,1 0 0 0,0 2 0 0,-2-2-6 16,-7 4 2-16,9-5 0 0,4 1-1 0,2 2-17 15,-6-2 1-15,4 4-2 0,2-9 2 0,-8 7 1 16,-7 2 0-16,3 0-1 0,-1-4 2 0,2 0-1 0,-5-1 1 16,9 5 0-16,10-2 0 0,-14-6-4 0,-6 1-1 15,9 3 1-15,-9 4-1 0,-4-4 4 0,-5 0 1 16,5 4 0-16,2 0 0 0,-2-3-5 0,2 3 1 15,-2 0-1-15,8-4 2 0,0 4 2 0,-8 4 1 16,-2-4 0-16,-1 7 0 0,1-7 3 0,-9-4 2 16,0 8-1-16,0-4 1 0,5 4-2 0,-3-4 0 0,2 0 1 15,-2 0-1-15,-4 0 7 0,4 0 0 0,3 6 0 16,-1-6 0-16,0 5-12 0,-1-1 0 0,-6-4-1 16,1-4 1-16,0-1 4 0,-4 3 1 0,-3-2-1 15,5 4 0-15,-7 0-6 0,-4 0-1 0,3-4 1 16,-1 4 0-16,-2 0 0 0,-2-4 0 0,-3 1 1 15,3 3-1-15,2 0 13 0,-8 0 1 0,4 0-1 16,-5 0 2-16,5 0-12 0,-1 0 1 0,-3 0 0 16,1 0 2-16,3-4-1 0,-9 4 0 0,5 0 0 15,1 0 1-15,-5 0 8 0,3 0 1 0,-2 0-1 0,-4 0 2 16,7 0-11-16,-7 0 0 0,4 0 0 0,0 0 1 16,-2 0 5-16,-2 0 1 0,0 0-2 0,0 0 2 15,0 0-16-15,0 0 0 0,0 0 1 0,5 0 0 16,-5 0 5-16,6 0 0 0,-2 0 1 0,-1 0 0 0,12 4-8 15,-2 3 1-15,-3 1-1 0,7-1 1 0,5 1-1 16,-5 3 0-16,0-7-1460 0</inkml:trace>
  <inkml:trace contextRef="#ctx0" brushRef="#br0" timeOffset="7094.79">19384 4546 904 0,'-2'0'0'0,"-6"0"0"15,-1-2 0-15,0-3 99 0,3 5-1 0,0 0 1 16,1 0 0-16,5-6-50 0,0 4 1 0,-6 2-1 16,6 0 1-16,-5-2-38 0,5 2 0 0,0 2 1 15,0 0 0-15,-2-2-13 0,2 0 0 0,0 0 0 0,0 0 0 16,0 0-1-16,0 0 1 0,0-2-1 0,2 2 1 16,3 2 0-16,1 0 0 0,-6-2 0 0,11-2 1 15,13-2-1-15,-3 4 0 0,5-5 0 0,4 5 1 16,6 0-1-16,-1 0 1 0,-5 0-1 0,2 0 1 15,2 0 7-15,-6 0 1 0,11 0-1 0,6 0 1 0,-6 5-1 16,-1-3 1-16,5 0-1 0,2 0 1 0,-4-2-7 16,-9 0 0-16,9 4 0 0,-2-4 1 0,4-4 1 15,2 2 1-15,0 0-1 0,10 2 1 0,-1 0-2 16,-7-2 1-16,3-3 1 0,6-1-1 0,-11 2-5 16,-7-1 0-16,7 1 0 0,5 0 1 0,-1-2-11 15,-4-1 1-15,7 7 0 0,8-8-1 0,-9 1 11 16,-3 3 0-16,-8 4 0 0,10-4 0 0,-12-3-3 0,-3 3 1 15,5 4-2-15,3-4 2 0,2 0 2 0,-6 2 1 16,4-3 0-16,-2 1 1 0,4 4 4 0,-11 0 1 16,5 0 0-16,0 0 0 0,-7 0 2 0,-9 0-1 15,3 0 1-15,2 0 2 0,-9 0-11 0,3 0 1 0,-5 0-1 16,4 0 1-16,-3 0-1 0,-1 0 1 0,-2 4-1 16,2-4 1-16,0 5-1 0,-2-5 1 0,-2 0-1 15,4 2 1-15,5 2-1 0,-9-4 0 0,-3 4 0 16,7-4 1-16,3 4 1 0,-7 3-1 0,-3-7 0 15,8 0 1-15,-3 4 0 0,-7 0 2 0,3-2-2 16,0 3 1-16,-1-5 1 0,1 4 0 0,-4-4 1 16,1 0-1-16,1 4-3 0,-5-2 1 0,0 3 1 15,5-5-1-15,-1 0-1 0,-5 0 0 0,1 0 0 16,2 0 0-16,-1 0-1 0,1 0 2 0,1 0-1 16,-3 0 0-16,2 0-1 0,-1 0 1 0,-1 0-1 15,-2 0 1-15,4 0 0 0,3 0 1 0,-7 0 0 16,-2 0 0-16,4 0 0 0,-4 0 1 0,5 0 1 0,-3 0-1 0,-2 0-2 15,4 0 1-15,-2 0 0 0,3 0 0 0,-5 0 1 16,0 0 1-16,4 0-1 0,-4 0 0 16,0 0-2-16,0 0 2 0,0 0-2 0,0 0 1 0,0 0 0 15,0 0 2-15,0 0-2 0,0 0 1 0,0 0-2 16,0 0 2-16,0 0-2 0,0 0 1 0,0 0 13 16,0 0 0-16,0 0 0 0,0 0 1 0,0 0-11 15,0 0 2-15,0 0-1 0,2 0 0 0,2 0 1 0,1 0 0 16,-3 0-1-16,-2 0 1 0,4 0 2 0,-2 0 0 15,-2 0 0-15,0 0 1 0,0 0-9 0,0 0 2 16,0 0-1-16,0 0 0 0,0 0-1 0,0 0 0 16,0 0 0-16,0 0 2 0,0 0-3 0,0 0 1 15,0 0 0-15,0 0 0 0,0 0 7 0,0 0 1 16,0 0 0-16,0 0 0 0,0 0 12 0,0 0 1 0,0 0-1 16,0 0 1-16,0 0-10 0,0 0-1 0,0 0 0 15,0 0 0-15,0 0 9 0,0 0 1 0,0 0-1 16,0 0 1-16,0 0-14 0,0 0 1 0,0 0-2 15,0 0 2-15,0 0-7 0,0 0 1 0,0 0-1 16,0 0 0-16,0 0-1 0,0 0 0 0,0 0 0 16,0 0 1-16,0 0-2 0,0 0 1 0,0 0 0 15,0 0 0-15,0 0-15 0,0 0 1 0,0 0-1647 16</inkml:trace>
  <inkml:trace contextRef="#ctx0" brushRef="#br0" timeOffset="8822.98">2042 6000 61 0,'0'0'0'0,"39"-26"-4"16,0 7-1-16,-12 9 1 0,12-1-1 0,-13 2 5 0,0 5 0 0,6 0 0 16,2-9 0-16,-2 5 7 0,-8 3 0 0,4 3-1 15,0-6 2-15,-3 1 10 0,-1 3 1 0,-2-4 0 16,1 1 1-16,5-3-19 0,-6 5 0 0,-1-3 0 16,3-3 0-16,8 5 7 0,-4 2 1 0,10-1-1 15,1 1 1-15,0-2 9 0,-3 2 1 0,7-1-1 16,-9-1 1-16,3-5 9 0,-7 7 1 0,2 0 0 0,-8 4 0 15,10-4-3-15,-6 1 1 0,0-1-1 0,4 4 1 16,2 0-7-16,3-4 1 0,10 4 1 0,-4 0-1 16,2-2 1-16,-6 0 2 0,6 2-2 0,0 2 2 15,-11 0-5-15,-1-2 0 0,1 0 0 0,-2-4 0 0,2 2 3 16,1 2-1-16,1 0 0 0,9-5 2 0,0 5-2 16,0 0 1-16,1 0 0 0,7-4 0 0,-6 4 6 15,-10 4 1-15,2-4 0 0,-1-4 0 0,3 4 3 16,-7 0 2-16,9 0-2 0,2-6 2 0,0 6-13 15,7 0 2-15,8 4-1 0,2-6 1 0,-6 4-12 16,-2 4 0-16,2-6 0 0,2-4 1 0,-58 4-979 0</inkml:trace>
  <inkml:trace contextRef="#ctx0" brushRef="#br0" timeOffset="9808.78">9727 6119 99 0,'0'0'0'0,"0"0"0"15,0 0 0-15,0 0 13 0,0 0-1 0,-9 21 0 16,9-21 1-16,0 4-10 0,0-4 0 0,0 0 1 15,5 0 0-15,-5 0-4 0,6 0 0 0,-2-4 0 16,9 4 0-16,9-8-2 0,6 1 1 0,-7 1-1 0,20-3 1 16,-5-1-8-16,-6-1 1 0,9 1-1 0,0 1 1 15,-5 3 16-15,-6 1 0 0,4-7 0 0,2 1 0 16,3 0 12-16,-7 3-1 0,2 2 0 0,3-3 0 16,3 3 8-16,-3-3 0 0,7 3 0 0,8 6 0 0,-3-4-1 15,-4-3 1-15,2-3 0 0,7 5 0 0,-3 1-7 16,-10 0 1-16,6 2-1 0,0-9 1 15,4 9 11-15,0 2 0 0,9-2 1 0,9-9-1 0,-7 3-8 16,-8 3 0-16,1 3 0 0,3-2 1 0,-4 0-5 16,-3-1 0-16,7-1 0 0,6-9 2 0,-2 7-9 15,-4 3 2-15,4-1-1 0,2-5 1 0,-6 3 13 0,-11 2 1 16,5 1-1-16,5-5 1 0,-3 1-3 0,-3 7 0 16,7-6 0-16,15 1 0 0,-15 3-3 0,-9 0 1 15,9-1-1-15,-3-1 1 0,-1 6-1 0,-7 0 1 16,4 0 0-16,3-6-1 0,8 4-14 0,-8 2 1 15,-3 0-1-15,7-3 1 0,-11 3 1 0,-7 3 2 16,8 1-2-16,-8-6 1 0,1-3-10 0,-5 5 0 0,3 5 0 16,1-3 0-16,-1-2 2 0,-1-2 0 0,-1 0 1 15,-1-1-1-15,-2-1 3 0,-4 8 1 0,0-1 0 16,0-6-1-16,-5-1 1 0,-1 4 1 0,-1 0-1 16,-3 4 1-16,-6-4-1 0,-3 0 1 0,-3 0 0 15,7 0 0-15,2 0 0 0,-10 0 0 0,-3 0 0 16,4 3 1-16,5-1-2 0,-2 0 1 0,-7 2 0 15,15 0 0-15,0 1 0 0,5 1 0 0,-5 0-1209 16</inkml:trace>
  <inkml:trace contextRef="#ctx0" brushRef="#br0" timeOffset="11771.22">20466 6104 237 0,'0'0'0'0,"0"0"0"0,0 0 0 16,0 0 5-16,0 0 1 0,0 0-1 16,0 0 1-16,0 0 2 0,0 0 1 0,0 0-2 0,0 0 2 15,0 0 21-15,0 0 0 0,0 0-1 0,0 0 1 16,0 0-20-16,0 0 1 0,0 0-1 0,0 0 1 0,22 2-4 15,-16-4 0-15,-2 2 1 0,3-4 0 0,4 4 2 16,4-4 1-16,-5 4 1 0,7-5-1 0,1 3 7 16,-5 2 0-16,2 0 0 0,6-4 1 0,-2 4-10 15,-4 0 1-15,3 0-1 0,5-9 1 0,5 7 10 16,0 2 0-16,0 0 1 0,4 0 0 0,0 0 3 16,-2 0-1-16,9 0 1 0,0-4 0 0,-12 4-2 0,-1 0 0 15,2-6 1-15,6 6-1 0,1 0 4 0,-1-2 0 16,3-1-1-16,-3-1 1 0,0 4 16 0,9 0 0 15,2 0 0-15,0 0 1 0,1 0-8 0,-1-4 2 16,0 0-1-16,0 2 1 0,-7 2-3 0,-5 0 0 16,7-5-1-16,3-1 1 0,-4 6-8 0,2 0 1 15,2-4-1-15,2 4 1 0,0 0 0 0,-7-5-1 0,1 1 1 16,6-2 1-16,-6-3-7 0,-11 7-1 0,0 2 0 16,4-4 1-16,-2-5 4 0,-4 5 1 0,-7 4-1 15,2-2 0-15,-3-6-2 0,-8 1 0 0,7 3 0 16,-6-2 0-16,0 1 9 0,0-1 0 0,-5 6 0 15,3-4 0-15,-3 4-1 0,-4 0 0 0,3-5 0 16,-1 1 1-16,-2 2-4 0,2 0 0 0,-4 0 0 16,0 2 0-16,0 0-3 0,0 0-1 0,0 0 1 15,0 0 0-15,0 0-5 0,0 0 0 0,0 0 0 16,0 0 1-16,0 0-8 0,0 0 1 0,0 0-1 0,0 0 2 16,0 0-6-16,0 0 1 0,0-5-1 0,0 5 1 15,0 0-8-15,0 0 1 0,0 0 0 0,0 0 0 16,0 0-1949-16</inkml:trace>
  <inkml:trace contextRef="#ctx0" brushRef="#br0" timeOffset="12929.09">1785 7097 653 0,'0'0'0'0,"0"0"0"0,0 0 0 0,-22-11 24 16,16 11 2-16,1-2 0 0,-1 0 0 0,6 2 39 0,0-4 0 15,0 4 0-15,-6 0 1 0,1 0-56 0,5 0 0 16,0 0 1-16,-2 0-1 0,-2 0 10 0,4 0 0 16,-4 0 0-16,4-4 0 0,0 4-13 0,0 0 0 15,0-3 0-15,0 3 0 0,10-4-1 0,1 4 0 16,0-4-1-16,12 0 1 0,10 2-4 0,-1-3 0 16,-2 5 1-16,2-8 0 0,0 1 0 0,-2 7 2 15,2-4-2-15,3-2 2 0,-1 2 7 0,5 4 0 16,10 0 1-16,7-9-1 0,4 7-9 0,-2 2 1 0,-2-4-1 15,-3-5 2-15,-1 7-1 0,-3-2 2 0,3 4-1 16,8-11 1-16,2 7 2 0,5 4 1 0,4-4 0 16,-5 2 0-16,-4-1 9 0,-10 1 1 0,2-2-1 15,-3 0 1-15,5 0-10 0,6 1 1 0,-2 3-1 16,11 0 1-16,-13 0 10 0,-4 0 0 0,-7-4 1 16,-8 8 0-16,6-1-14 0,-7-1-1 0,12-2 1 15,-5 0 1-15,4 0 16 0,1 2-1 0,1 2 1 0,5 0-1 16,-2 1-12-16,-7 1 2 0,-2-2-2 0,4 0 1 15,5 3-12-15,4 3 0 0,4 3 0 0,5 8 0 16,-67-21-1273-16</inkml:trace>
  <inkml:trace contextRef="#ctx0" brushRef="#br0" timeOffset="21523.45">1407 9291 326 0,'0'0'0'0,"0"0"0"15,0 0 0-15,0 0 3 0,0 0 1 16,0 0-1-16,0-21 1 0,0 19 19 0,0 2 1 0,0 0-1 16,0 0 1-16,0 0-22 0,0 0 0 0,0 0 1 15,-2 0 0-15,2 0 4 0,0-2-1 0,0-1 1 16,0 1 0-16,0 2-5 0,2-4 0 0,-2 2 1 0,4 0-1 15,0 0 1-15,3-3 1 0,-3 1-1 0,-2-2 1 16,5-3 0-16,-3 3 0 0,0 2 1 0,3-7-1 16,6 7 0-16,-3-3 0 0,1 5 1 0,-2 0-1 15,-3-2 14-15,5 0 1 0,-3 2-1 0,3-7 1 0,11 3 0 16,-5 1 0-16,-6 5 0 0,4-4 0 0,8 0 5 16,-6 0 1-16,1 2-2 0,3-9 2 0,7 7-6 15,-11 4 1-15,5-7 0 0,1-1 1 0,-1 1-2 16,-5 3 0-16,4 0 0 0,3-7 0 0,-5 3-7 15,-2 4 1-15,3 1-1 0,-1-1 1 0,-2-2 3 16,-4 2 0-16,9-1 0 0,-1-3-1 0,-2 1 3 0,3 1 0 16,-1 2 0-16,1-3 0 0,1 3-8 0,10 2 1 15,-6 0 1-15,8-7-1 0,-3 3 5 0,-2-3 0 16,-2 5 0-16,11 2 1 0,-7-2-6 0,-9 0 0 16,5 1 1-16,0-1-1 0,0 0 3 0,-2 2 2 15,-3 4-1-15,5-2 0 0,0-2 7 0,-4 0-1 16,4 0 0-16,0-3 1 31,0 5-10-31,4 0 0 0,2 5 1 0,5-5-1 0,-5 0 7 0,3-5 1 0,-3 5 1 0,5 0-1 0,-7 0-14 0,-6 0 2 0,-1 5-1 16,-1-3 1-16,4 0-1 0,-2 0-1 0,-7 2 1 15,13-4 1-15,-8-4-4 0,4 4 2 0,0 8 0 16,10-8-1-16,-1 3 3 0,-7 1 1 0,2 0-1 16,2-2 1-16,9 0-1 0,-13 0 0 0,2 1 0 15,-4-3 1-15,0 6-5 0,0-4 2 0,0 0-2 16,4 0 2-16,-8 3-4 0,4-1 0 0,6 0 0 15,-2-6 1-15,7 2 0 0,2 4 2 0,-5 0-2 0,5 1 1 16,2-5 0-16,-7 2 0 0,-3 0 0 0,5 0 0 16,-10-2-1-16,7 4 2 0,-8 1-1 0,12-1 1 15,-5-2-4-15,5 2 1 0,-2-4 1 0,3 0-1 16,-1 0-1-16,2 0 0 0,2 5 0 0,6-1 0 0,-4-2 2 16,-6-2 0-16,-5 0-1 0,5-2 2 0,-1 4-1 15,-8 2 0-15,9 0 1 0,0-4-1 0,4 3-2 16,-3-1 1-16,6 0-1 0,7 2 2 0,-8-4 3 15,0 4 1-15,0-2 0 0,-6 7 0 0,4-5 5 16,-4 0 0-16,6 3 1 0,-5 8 0 0,6-7-1 0,7-1 1 16,-1-1-1-16,10 2 1 0,-6-5-6 0,-3-1 2 15,-1 2 0-15,-3-4 0 0,-4 0-3 0,5 2 0 16,1 4-1-16,9-6 2 0,1 3 2 0,-6 3 1 16,3-6-1-16,5-4 1 0,-8 4-5 0,-7 4-1 15,3-4 1-15,1-4-1 0,3-1 0 0,1 3 2 16,9-2-1-16,3 4 0 0,-8-2-4 0,-8-2 2 15,4 2-1-15,0 2 0 0,-1 0-2 0,-5 0 0 0,10 0 0 16,6-7 1-16,1 7-3 0,-11 4 1 0,2-1-1 16,-2-3 0-16,-1-3-5 0,-5-1-1 0,6 4 0 15,-5-6 1-15,5 4 4 0,0 2 1 0,8 0-1 16,-2-2 1-16,-6-7-2 0,-11 5-1 0,5 6 1 16,-5-6 0-16,0 4 2 0,4 0 1 0,3 0-1 15,1-13 0-15,3 11 2 0,-4 2 0 0,-3 0 0 16,7-9 0-16,-7 7 0 0,-8 2 0 0,2-4 0 15,2 4 0-15,-4-9-1 0,6 3 1 0,4-5-1 0,5 7 1 16,0-2-5-16,-7 2 0 0,-8-1 0 0,13-1 0 16,-9 2 3-16,-4-1 0 0,4 1-1 0,-2 0 1 15,2 2 8-15,0 2-1 0,4-7 1 0,7 3 1 16,-4-4-7-16,-3 1 1 0,-4 3 0 0,2 0 0 16,-6 2 16-16,2 2 1 0,-2-5-1 0,-3 1 1 0,3-7-14 15,-2 7 2-15,10 0-1 0,5 0 1 0,-7 2-6 16,-4-3 0-16,2 5 0 0,-4-6 0 0,-5 4-1 15,-1 2 0-15,3-2 0 0,3-3-1 0,-4 5-5 16,-1 0 0-16,1 0-1 0,3-6 1 0,-3 6-3 16,-1 2 1-16,3 2-1 0,0-4 1 0,-1 0 0 0,-5 0 0 15,1 0 0-15,0 0 1 0,-2 0 9 0,-8 5 2 16,4-3-1-16,0-4 0 0,0 2 5 16,0 4 1-16,0 2-2 0,4-6 2 0,-4 0 7 0,6 0-1 15,-6 0 1-15,6 0 0 0,-6 0-12 0,-2 0 2 16,8 0-1-16,-6 5 0 0,-6-5 5 0,1 0 2 15,-1 0-2-15,1 0 1 0,-1 0 2 0,-1 0 1 16,1 2 1-16,1-4-1 0,-1 2-9 0,-5 0 0 0,7 2 1 16,-3-2-1-16,1-2 2 0,-1 2-1 0,3 0 1 15,-1 0 0-15,5 2-2 0,0-2 1 0,0-2-1 16,0 2 2-16,0-5 2 0,-7 5 1 0,7-4-2 16,0 0 2-16,0 4-7 0,-7 2 0 0,1-2 0 15,1-4 0-15,-5 4 2 0,-1 0-1 0,4 0 0 16,1-5 2-16,1 5-5 0,-5 0 0 0,3 0 0 15,7 5 1-15,-2-5-1 0,-3 0 0 0,5 0 0 16,0 0 0-16,0 2-8 0,-4 6 1 0,-3-3 0 0,7-5 0 16,-2 2 6-16,-7 2 0 0,-2 0-1 0,11 0 2 15,-6 1-5-15,-5 1-1 0,4-2 1 0,1 3-1 16,-5-3 0-16,0-2 2 0,0 2-1 0,0 5 1 16,5-3-10-16,-7-2 2 0,-2 1 0 0,8-5-1 0,-8 2 9 15,9 6-1-15,-5-3 1 0,8-5 1 0,3 4-8 16,-4 2 2-16,4-1 1 0,0-5-1 0,4 2 9 15,-13 0 0-15,14 0 0 0,-10-4 0 0,5 4-2 16,-6 2 2-16,3 0-1 0,-1-4 1 0,4-4 0 16,-11 4 0-16,4-4 0 0,3 0 0 0,-7 4-1 15,5 2 0-15,-1-2 0 0,7-4 0 0,0 4-7 0,-4 0 1 16,3 0 0-16,6-5 1 0,-1 5-3 0,-4 0 1 16,2-6-1-16,-2 2 1 0,4-1 8 0,-4 1 1 15,0 0-1-15,0 2 1 0,-5-5 4 0,3 5-1 16,-2 2 1-16,4-6-1 0,-5 2 11 0,-1 4-1 15,3-3 1-15,-1-1 0 0,0 0-9 0,-3 0 2 16,5-1-1-16,4 1 1 0,-2 2 2 0,0-4 0 16,-7 4 0-16,7 2 1 0,-4-3-3 0,-9-1 1 0,6 4-1 15,-2-6 1-15,3 4-5 0,-11 2 2 0,6 0 0 16,0-2-1-16,0 2-5 0,-2-5 1 0,-4 10-1 16,6-5 2-16,0-5-4 0,0 5 2 0,-6 0-1 15,4-4 1-15,-6 4 0 0,2 0 0 0,6 0 0 16,-7 0 0-16,8 0-3 0,-8 0 0 0,-1 0-1 15,0-2 1-15,-1 0-6 0,-1 2 1 0,-1 0 0 16,5-2 0-16,-1 2 7 0,-3-5 1 0,-1 5-1 16,3 0 1-16,2-4 0 0,-3 2 1 0,3 2-1 0,0-2 1 15,4 0 2-15,-13 2 0 0,6 0-1 0,1 0 2 16,2 0 0-16,-3 0 2 0,-5 0-2 0,7-4 2 16,-5-1-2-16,1 5 1 0,-6 0-1 0,6-2 1 0,-1 2-4 15,-1 0 1-15,-2 0 0 0,5-2 1 0,1 0-15 16,-1 2 1-16,-3-4 0 0,-2 4 1 0,5-5-10 15,-3 3 1-15,2 0-2 0,-1 0 2 0,5 2 7 16,-8 0 0-16,7 0-1 0,-7-4 1 0,9 4 1 16,-5-4 1-16,-1 1-1 0,1-1 1 0,5 4 10 15,0-4 0-15,-5 2 0 0,3-2 1 0,-1-1 6 0,-4 1 1 16,1 2 0-16,1 2 0 0,7-2 6 0,-2-2 2 16,-7 1-1-16,9 3 0 0,2-6-11 0,-2 4 0 15,2 0 1-15,2-2-1 0,-17 4-1634 0</inkml:trace>
  <inkml:trace contextRef="#ctx0" brushRef="#br0" timeOffset="28732.83">15714 9106 715 0,'0'0'0'0,"0"0"0"0,0 0 0 0,0 0 67 16,0 0-1-16,0 0 0 0,0 0 1 0,0 0-39 15,0 0 2-15,0 0-2 0,0 0 1 0,0 0 2 0,0 0 2 16,0 0-2-16,0 0 2 0,23 11-32 0,-16-9 0 15,3-2 0-15,1-2 0 0,13 2 4 0,-3-4-1 16,-4 4 1-16,-2-3-1 0,-2 1 1 0,2 0-1 16,-4 2 1-16,8 0 0 0,3 0-4 0,-5 0 2 15,5 0-2-15,1 0 1 0,5 0-2 0,-6 0 0 16,-5 0 0-16,4-4 1 0,3 4-2 0,-3 0 1 0,1 0 0 16,1 0 0-16,3 0-1 0,-2-4 1 0,4 4-1 15,4-2 1-15,-2-1 0 0,2 1 0 0,-4 2 0 16,11-4 0-16,1 4 2 0,-1 0 0 0,-7-6 1 15,11 1-1-15,-6 1 6 0,-5 0 1 0,0-2-2 16,2 1 2-16,-1-3 5 0,-3 1 1 0,4 3-1 16,2 0 1-16,-6 2 2 0,3-5-1 0,5 3 1 15,3 0 0-15,-2-3 3 0,-1 5 2 0,-3 0-2 16,3-2 1-16,-5-7 7 0,-6 7 0 0,6-2 0 16,-5 1 0-16,-5-3-2 0,1 2 1 0,14 1 0 0,-10-5 0 15,5 5-7-15,-6 1 1 0,6 0 0 0,-3-2 0 16,-2-3-2-16,0 7 1 15,4-2-1-15,-2-7 1 0,-2-2 2 0,-7 3-1 0,1 5 0 0,1 8 2 0,-1-8-2 16,-12 1 1-16,5 2-1 0,-2 4 1 0,4 2-8 16,-6-4 0-16,-4 0 1 0,8 2 0 0,-2 5-1 15,-5-1 2-15,1-2-2 0,6 7 2 0,2 4-17 16,0 0 0-16,-6-5-1642 0</inkml:trace>
  <inkml:trace contextRef="#ctx0" brushRef="#br0" timeOffset="29526.89">19178 9068 1231 0,'0'-2'0'0,"0"-7"87"15,-2-1 2-15,-2 5-2 0,4 5 2 0,0 0-44 16,0 0 1-16,0 0-1 0,0 0 1 0,0 0-34 0,0 0 0 16,0 0 1-16,0 0 0 0,0 0-14 0,0 0 0 15,0 0 0-15,0 0 0 0,0 0-2 0,0 0 1 16,0 0 0-16,0 0 0 0,6 0-1 0,-1 0 1 16,-5 0 0-16,6 0 1 0,-2 0 0 0,-4-4 0 0,5 2 0 15,3 0 1-15,3 0-2 0,0 2 2 0,4 0-1 16,-3 0 1-16,10 0 0 0,-9 0 0 0,2 0 0 15,2 0 0-15,-6 0 0 0,2 0 0 0,-3 0 0 16,5 0 0-16,3 0-1 0,-1 0 1 0,-7 0 0 16,8 0 0-16,-1 0 2 0,0 0 2 0,-2 0-1 15,13 0 0-15,0-5 15 0,0 5 2 0,-5 0-3 16,5-4 3-16,11 4-6 0,0 0 1 0,3 0-1 16,6-4 1-16,1 4 7 0,-4 0 1 0,0-2-1 0,5 2 2 15,-1 0-6-15,-8-4 1 0,8 1-1 0,11 3 1 16,-4 0-18-16,0 0 1 0,6 0 0 0,0-4 1 15,-6 2-1-15,-6 2 0 0,3 0 0 0,5-2 2 16,2 2-3-16,-4 0 1 0,6-4-1 0,9 2 2 0,-13-1-5 16,-15-1 2-16,6 2-1 0,-1 2 1 0,1 0-5 15,-4 0-1-15,4 0 0 0,-3 0 2 0,-1 0-2 16,4 0 1-16,-4 0-1 0,4 0 2 0,-3 2 1 16,-12 2 1-16,2 5 0 0,3-5 0 0,-3 3-3 15,-8-1 2-15,-2 0-2 0,2 3 2 0,0 4 1 16,-4 2 1-16,-7-5-1537 0</inkml:trace>
  <inkml:trace contextRef="#ctx0" brushRef="#br0" timeOffset="37233.97">5335 10395 1054 0,'0'0'0'0,"0"0"0"16,0 0 0-16,-21-5 25 0,10 5 1 0,4 0-1 15,-3-2 0-15,3 2 31 0,3 2 1 0,4-2-1 16,-6-2 0-16,6 2-18 0,0 2 0 0,0 0 0 0,-5-2 2 15,5 0-28-15,0 0 0 0,0 0 1 0,0 0-1 16,0 0 0-16,0 0 2 0,0 0-1 0,0 0 1 16,0 0-10-16,0 0 1 0,0 0-1 0,0 0 2 15,0 0 3-15,0 0 1 0,0 0-1 0,0-2 1 0,0 2-6 16,0 2 1-16,5 1-1 0,5-3 1 0,1-3-1 16,2 3 2-16,4 0-2 0,-2 0 2 0,9 0-6 15,-7 0 1-15,4 0-1 0,7 0 1 0,-2 0-1 16,-2 0 0-16,3 0 0 0,6 0 1 0,-3 0-1 15,-2 0 0-15,0 0 0 0,-3-2 2 0,-1 4-1 16,0 1 0-16,-3-6 0 0,5 1 0 0,4 0-1 0,-9 2 1 16,-4 0 0-16,7 0 0 0,4 0 2 0,-2 0-1 15,-3-4 0-15,10 2 1 0,-1 0 18 0,2 2 0 16,-4 0-1-16,9-5 2 0,-3 3-3 0,-1 2 1 16,-5 0-1-16,2 0 1 0,-4 0-8 0,-2 0 1 15,4-6-1-15,-3 2 2 0,1 4-3 0,0 0 0 16,-2-5 0-16,4 5 0 0,2 3-2 0,-2-3 2 15,3-3-2-15,5 3 1 0,-3-4 9 0,-1 4 0 0,2 4 0 16,5-4 0-16,-13 0-9 0,0 0 0 0,4 0 0 16,-4-6 0-16,6 6 0 0,-8 2 1 0,-2 2-1 15,4-8 1-15,-5 4-1 0,-1 0 0 0,6-4 0 16,0 2 0-16,4 2-5 0,-4 0-1 0,-5-2 1 16,12 0 0-16,-7 2 0 0,-1 0 0 0,-1 0 1 15,-2 0 0-15,4-5-6 0,-11 3 1 0,4 2-1 16,7 0 1-16,-11 0-2 0,1 0 0 0,1 0 0 0,0 0 1 15,-2 0-4-15,-2 2 1 0,-2 3-1 0,2-5 1 16,3 0-6-16,-3-5 0 0,-7 10 0 0,11-5 1 16,1 4 3-16,-3 0 0 0,2-2 1 0,1-2-1 15,1 0 5-15,-4 0 0 0,0 4 0 0,3-1 0 16,-1-1 0-16,-4 0 1 0,-2 0 0 0,15 4 1 16,-11-6 12-16,-2 0 2 0,-2 0-2 0,2 0 2 0,2 0 1 15,-6 0 1-15,0 0-1 0,-1 5 1 0,1-1-7 16,-2-4 0-16,-5 0 0 0,7 2 1 0,-1 2-2 15,1-2 1-15,-4-2 0 0,-3-2 0 0,2 2-6 16,1-4 0-16,-1 4 1 0,3 4 0 0,4-2-4 16,-3 0 0-16,1-2 0 0,11 0 2 0,1 0-4 0,5 0 0 15,-4 0 0-15,8 0 0 0,11 0-25 0,-2 3 2 16,-3 1-1797-16</inkml:trace>
  <inkml:trace contextRef="#ctx0" brushRef="#br0" timeOffset="44109.64">9154 10620 815 0,'0'0'0'0,"0"0"0"15,0 0 0-15,0 0 44 0,0 0 0 0,-22-11 0 16,16 9-1-16,-1 2-20 0,3 0 0 0,4 0 0 0,0 0 0 16,0 0-25-16,0 0 1 0,0 0-1 0,0-4 1 15,0 4-21-15,0 0 1 0,0 0 0 0,-4 0-1 16,4 0 22-16,0 0 0 0,0 0 0 0,-2 0 0 16,-3-4 4-16,3 2-1 0,2-1 0 0,-4 1 1 15,-2 2 5-15,-3-4 0 0,3 4 0 0,-5 0 1 0,11 0 12 16,0 0 1-16,0 0-1 0,0 0 1 0,-7 0-3 15,7 0 1-15,0 0-1 0,0 0 2 0,0 0 6 16,0 0 0-16,0 0 0 0,-4 0 0 0,4 0-5 16,-2 0 1-16,-2 0 0 0,4 0 0 0,0 0-3 15,0 0-1-15,0 0 0 0,4 0 0 0,2 0-6 0,1 0-1 16,-3 0 1-16,9 0 0 0,2 4-5 0,-2 1 1 16,2-3-1-16,2 2 1 0,5-4-4 0,-5 4-1 15,6-4 1-15,-1 2 1 0,6-2 2 0,-3 0 1 16,3 0-1-16,7-2 1 0,-7 2-6 0,-5-4 1 15,5 4-1-15,6 0 1 0,-6-4-1 0,-6 2 2 16,6 4-1-16,0-4 0 0,4-1 0 0,-9 1-1 16,-1 2 1-16,6 0-1 0,-7 0 1 0,3 0-1 0,10 0 1 15,-2 0-1-15,3 0-3 0,3 0 1 0,7 2 1 16,1 3-1-16,-10-1 1 0,-2-4 1 0,-1-4-1 16,1 4 0-16,-2 0 4 0,-4 0 1 0,6 0-1 15,-4 0 1-15,3 0-7 0,-5 0 1 0,10 0 0 16,-3-7 0-16,3 7 10 0,-3 0 0 0,7 0-1 15,4-4 2-15,-8 4-12 0,-6 0 1 0,3 0-1 16,-1 0 1-16,0-4 5 0,-1 2 0 0,-5 2-1 16,-1-5 2-16,1 5-5 0,0 0-1 0,4 0 0 15,3-6 0-15,-7 6 10 0,6 2-1 0,-6-2 0 0,0-2 0 16,0 0-3-16,-3 2 0 0,-1 0 0 0,4-4 1 16,-4 4 0-16,-9 2 0 0,6-2 0 0,-2-2 1 0,-4 2-2 15,-2-2 1-15,-2 2 0 0,0 0 0 0,4 0 5 16,-4 0 1-16,-5 0-1 0,5 0 1 0,2 0-8 15,-3 0-1-15,1 0 1 0,-4 0 1 0,-1 0 2 16,3 0 0-16,-3 0 0 0,0 0 1 0,12 0-3 16,-8 0 1-16,1 0-1 0,11 0 1 0,5 0-4 15,1 0 0-15,7 0 1 0,3-7-1 0,-38 7-1664 0</inkml:trace>
  <inkml:trace contextRef="#ctx0" brushRef="#br0" timeOffset="45058.56">13430 10443 878 0,'0'0'0'0,"0"0"0"16,0 0 0-16,0 0 110 0,0 0 0 0,0 0 0 16,0 5 0-16,0-5-49 0,0 0-1 0,0 0 1 15,0 0-1-15,0 0-26 0,0 0 1 0,0 0 0 0,0 0-1 16,0 0-30-16,0 0-1 0,0 0 1 0,0 0 0 16,0 0-2-16,0 0 1 0,0 0-1 0,0 0 0 15,0 0-1-15,0 0 0 0,0 0 0 0,4-5 1 16,2 5-2-16,1 5 1 0,-3-3 0 0,-2 0 0 0,3-2-1 15,-1 0 1-15,-2-2-1 0,2 0 1 0,3 2 10 16,-1 0 2-16,3 0-2 0,-3 0 1 0,7 0-5 16,2 0 1-16,-4 0 0 0,2 0 0 0,6 0 7 15,-2 0 1-15,-4 0 0 0,9-5-1 0,1 5 12 16,5 0 0-16,-2-4 0 0,2 0 0 0,2 2-13 0,-2 2 0 16,0 0 1-16,0-4-1 0,4 4-3 15,-4 0-1-15,-5-5 0 0,9 3 1 0,1 4-1 0,-3 0 1 16,-2-4 0-16,-3-4 1 0,-1 6-8 0,8 0 1 15,-2 2-1-15,2-4 1 0,3 2 4 0,-1 0 0 16,-2 0 0-16,11 0 1 0,-8 0 2 0,-7 0 0 16,-1 0 1-16,8 0 0 0,-7 2-8 0,-7 2-1 15,7-2 1-15,-4-2-1 0,1 0 5 0,-1 3 1 16,-7 1-1-16,5-4 1 0,1 2-2 0,-8 0 1 0,7-2-1 16,-3 2 1-16,3 2-9 0,-5-4 1 0,4 0-1 15,3 5 1-15,-9-5 1 0,6 0 1 0,-1 0-1 16,5 0 1-16,-3 0-2 0,-3 0 1 0,3 0-1 15,1 0 0-15,3 0-1 0,-9-5 0 0,7-3-1752 16</inkml:trace>
  <inkml:trace contextRef="#ctx0" brushRef="#br0" timeOffset="50154.49">5593 12051 363 0,'0'0'0'16,"0"0"0"-16,0 0 0 0,0 0 26 0,0 0 0 15,0 0 0-15,-24 8-1 0,13-8 11 0,1-2 1 16,5 0-1-16,-8 2 1 0,7 0-3 0,0-2 0 16,-5 2-1-16,0 0 2 0,-4 0 20 0,4-2 1 0,5 0-1 15,-5 2 1-15,5 0-49 0,-1-7 1 0,-3 5 0 16,-1 2-1-16,6 0 14 0,-5 0 0 0,10 0 0 16,-7-4 1-16,1 2 8 0,-1 2 0 31,3 0 1-31,0 0-1 0,4 0 1 0,-2 0 1 0,-3 0-1 0,3 0 1 0,2 0-1 0,0 0 0 0,0 0 1 15,0 0 0-15,0 0 0 0,0 0 0 0,0 0 1 16,0 0-1-16,0 0-4 0,0 0 1 0,0 0-1 16,0 0 1-16,0 0-6 0,0 0 2 0,0 0 0 15,0 0-1-15,0 0 12 0,0 0 0 0,0 0 0 0,0 0 0 16,0 0-23-16,0 0 2 0,2 0 0 0,5 0-1 16,1 0 19-16,-1 0 0 0,-1 0 1 0,16 0 0 15,6 8-7-15,0 1 0 0,4-7 0 0,4 0 1 16,-10 0-25-16,-5 0 0 0,-3 3 1 0,5-3 0 0,3 2 1 15,-9 0-1-15,-4 0 1 0,9-1-1 0,-5-1 4 16,-2 0 0-16,4 2 0 0,3 2 1 0,-7-1-8 16,-3-3 1-16,-1-2-1 0,6 6 1 0,1-6 0 15,-3 2-1-15,-5 3 0 0,3-1 0 0,4 0-1 16,1 0 1-16,1 3 0 0,4-3 0 0,5 7 0 0,-4-7 2 16,4 0-1-16,-2-4 0 0,-3 0-2 0,5 0 0 15,-4 2 0-15,4 3 1 0,-7-10-1 0,1 3 0 16,-5 4 0-16,6-2 0 0,-1-2-1 0,-7 0 1 15,-2 2 0-15,8 0 0 0,-4 0-1 0,5 0 1 16,-9 0-1-16,2-4 1 0,8 2 0 0,-8 2 0 16,-2 0 0-16,9 0 0 0,1 0 2 0,-3 0 2 15,-1 0-2-15,9 0 1 0,-2 0 9 0,-5 0 2 0,5 0-1 16,0 0 1-16,-5 0-11 0,-2 0 2 0,3 0-1 16,-5-5 1-16,0 5 0 0,5 5 1 0,-12-5 0 15,5 2-1-15,-2-2 3 0,2 0 1 0,-2 0 0 16,9 0 0-16,-1 0-8 0,-8 0 1 0,-2 0 1 15,-5 0-1-15,5 0-1 0,-5 0 0 0,3 0 0 16,4 0 1-16,4 0-2 0,-6 0 0 0,-1 2 0 16,3 2 0-16,2 3 0 0,-4-7 0 0,0 0 0 15,2 0 0-15,2-5 0 0,2 5 2 0,-11 5-2 0,12-5 1 16,3 0 3-16,0-5 1 0,-3 3-1 0,5 2 1 16,3 0-3-16,-9 0 0 0,5 0 0 0,1 0 1 15,5-2 0-15,-4 2 1 0,-3 2 0 0,11 0 0 16,3 3-5-16,-12 1 0 0,-1 2-1891 0</inkml:trace>
  <inkml:trace contextRef="#ctx0" brushRef="#br0" timeOffset="54535.41">8194 12104 476 0,'0'0'0'0,"0"0"0"16,0 0 0-16,-28-2 20 0,22 0-1 0,2 2 0 16,-11-2 29-16,6 2-20 0,5 0 0 0,-1 0 1 0,-1 0-19 0,6 0 0 15,0 0 1-15,-4 0-1 0,4 0 17 0,0 0-1 16,0 0 1-16,-7 0 1 0,7 0-28 0,0 0 2 16,0 0-2-16,-2 0 1 0,-6 0 2 0,8 0 0 15,0 0 1-15,-3-3 0 0,3 1 15 0,-4 2 0 16,4 0 1-16,-4 0-1 0,2 0-12 0,2 0 2 15,-5 0-1-15,5 0 1 0,0 0 1 0,0 0 2 0,0 0-1 16,0 0 0-16,0 0-2 0,0 0 1 0,0 0-1 16,0 0 1-16,0 0-5 0,0 0 0 0,0 0 0 15,5 0 0-15,1 0-2 0,1 0-1 0,-3 0 0 16,2 0 0-16,5 0 10 0,6 0 0 0,0 0-1 16,5 0 1-16,1 0-5 0,-1 0 1 0,4 0-1 15,-3 0 1-15,5-4 6 0,-6 0 1 0,-3 0-1 16,9 4 1-16,-7-3 2 0,1-1 1 0,6 2-1 15,-5 0 1-15,-1 0-2 0,-1-2 1 0,3-1 0 16,-3 3 0-16,7 2 4 0,-6-2 1 0,-5 0-1 0,17 2 1 16,-8 0 0-16,-2-2-1 0,14 0 0 0,-3 2 2 15,3-5 1-15,-10 5 2 0,4 0 0 0,3-2 0 16,-7-2-7-16,-5 0 1 0,5 4 0 0,4 0 1 16,-10 0-8-16,-3 0 2 0,13 0-1 0,-8 0 1 15,-3 0 7-15,5 0 1 0,-2 0-1 0,-1 0 1 0,3-7-11 16,-4 5 0-16,5 2 1 0,1 0 0 0,-4-2 13 15,0 2 0-15,3 4-1 0,-1-1 2 0,-2 1 5 16,-3-4-1-16,-4 0 1 0,7 0 0 0,-7 0-19 16,-2 0-1-16,-4 0 0 0,2-7 2 0,4 5 4 0,-13 2 0 15,7 0 0-15,0 2 1 0,2 1-9 0,-3-6 1 16,1 3 0-16,-4-2 0 0,8 0 4 0,-2 0 0 16,-3 2-1-16,1 0 1 0,6 0-7 0,0 0-1 15,-2 0 1-15,13 0 1 0,7 0-9 0,-3 0 1 16,2 0 1-16,9 0-1 0,-43 0-1780 0</inkml:trace>
  <inkml:trace contextRef="#ctx0" brushRef="#br0" timeOffset="55934.3">11914 12164 452 0,'0'0'0'0,"0"0"0"0,0 0 0 16,0 0 121-16,0 0 0 0,0 0 0 0,0 0 2 0,0 0-100 0,0 0 2 16,0 0 0-16,0 0-1 0,0 0-15 0,0 0 1 15,0 0-1-15,0 0 1 0,0 0-7 0,0 0 0 16,0 0 0-16,0 0 1 0,28-15-4 0,-24 10 0 15,7 3 0-15,-4 2 1 0,-1 0-1 0,3 0 0 16,-1 0 0-16,3-4 1 0,10 2 0 0,-10 2 0 16,2 0 0-16,9-2 1 0,-1 2 23 0,0 0 1 0,-3 0 0 15,12 0 1-15,-9-5 0 0,-4 1 0 16,5 2 0-16,6 2 1 0,-7 0-5 0,-4-2 1 0,0 2-1 16,9-2 2-16,-2 2-5 0,-1 2 2 0,-1 0-2 15,6-4 1-15,0 0 4 0,-2-2 1 0,-7 4-2 16,9-3 2-16,-3-1-3 0,3 0-1 0,2 0 0 15,7-1 2-15,-3 3 7 0,-4 2 2 0,3 0-2 16,-1 0 2-16,-2-6-15 0,-4 2 1 0,-5 2-1 16,9 2 1-16,2-3-5 0,-10-1 0 0,1 2 1 15,10 2-1-15,-6-2-8 0,-3-2 0 0,4 2-1 0,6 6 1 16,-1-6 23-16,-6 0 0 0,6-3 0 0,-3 5 0 16,-2-4-21-16,-7 2 0 0,7-2 0 0,0-1 1 15,-5 3 9-15,-5 0 0 0,7-2 0 0,-3 2 1 16,-3 2-3-16,-2 0-1 0,3-7 1 0,3 3 0 0,5 0-16 15,0 0 0-15,-4-3 0 0,8 5 0 0,-32 2-1684 16</inkml:trace>
  <inkml:trace contextRef="#ctx0" brushRef="#br0" timeOffset="60207.78">5558 13820 665 0,'0'0'0'0,"0"0"0"0,0 0 0 0,-28-11 92 0,16 3 0 16,1 1 0-16,-4-1 1 0,4 3-13 15,5 3 0-15,1-2-1 0,-1 0 2 0,2 0-27 0,4 1 1 16,-3 3-1-16,-1 0 1 0,2-4-27 0,2 0 0 15,0 2 0-15,-9 2 1 0,9 0-16 0,0 0 1 0,0 0-1 16,-2-2 2-16,2 0-6 0,-4-1 1 0,4 1-1 16,0 2 1-16,0 0-1 0,0 0 0 0,0 0 0 15,0 0 1-15,0 0-5 0,0 0 0 0,4 0 0 16,-2 0 0-16,9 0 0 0,-4 0 1 0,3 0-1 16,7 0 1-16,5 0-2 0,-1 0 1 0,3 0-1 15,2 0 1-15,-5 0-4 0,-1 0 1 0,-5 0 0 16,6 0 1-16,-8 0-2 0,2 0 0 0,-2 0 0 15,4 0 0-15,0 0-1 0,5 0 1 0,-5 0 0 16,9 2 0-16,-7 7 17 0,-2-1 1 0,5-1-1 0,-1-3 1 16,3-2-5-16,-3 0 1 0,5-2-1 0,4 0 1 15,2 2-2-15,-2 3 2 0,7-3-1 0,-3-4 1 16,0 2 4-16,-6 2 0 0,7 2 0 0,-5-6 1 16,0 0-8-16,-2 2-1 0,-3 0 0 0,-1 0 0 15,8 0-1-15,-2 0 0 0,2 0 1 0,-2-4 0 0,3 4 8 16,-5 2 1-16,6 0-1 0,5-4 1 0,-1 2-14 15,-6 2 1-15,3 0-2 0,3-4 2 0,-10 2 10 16,0 0 0-16,-4 0 0 0,8-4-1 0,-4 1-10 16,-5 3 1-16,-1 0-2 0,4-4 2 0,-1 4-1 15,1 2 0-15,-2 0 0 0,4-4 1 0,-2 2-7 0,1 0 0 16,3 0 0-16,7-4 0 0,-7 2-3 0,2 4 1 16,-2 2 0-16,-2-10 1 0,0 6-5 0,-2 0 2 15,-3-6-1-15,5 1 1 0,0 5-2 0,-6 0 1 16,1-2-1-16,-1 0 1 0,-1 2 3 0,1 0 0 15,1-4 0-15,1 2 1 0,4 2 1 0,0 0 0 0,0-2 0 16,4 2 1-16,-4-3 0 0,-2-1 1 0,4 2-1 16,4 2 1-16,-6 0 5 0,-2 0 1 0,-5 0 0 15,3 0 0-15,4 2-4 0,-5 2 2 0,5-1-2 16,-11-3 2-16,5 0 7 0,-5 0 1 0,9 0-1 16,-3 2 2-16,5 2-8 0,0 0-1 0,-2 3 1 15,4-7 1-15,-4 2 2 0,-7 2 0 0,13-2 0 16,-8-6 0-16,4 4-8 0,-3 2 0 0,-5 0 0 15,10-6 0-15,-7 0-1 0,-5 1 2 0,-1 3-2 16,4 0 1-16,3-2-2 0,-3 0 0 0,-4 2 0 16,5-2 0-16,-1 0 6 0,-1 0-1 0,1 2 1 0,1-2-1 15,-1 0 3-15,-2-1 0 0,7 1 0 0,-2 2 1 16,4-2-5-16,-3-2 2 0,-5 4-1 0,8 0 0 0,-13-4 4 16,6-1 1-16,-8 3-1 0,9 7 1 0,-1-5-5 15,-10-3-1-15,-3 1 1 0,3 2-1 0,-2 0 1 16,-1 0 0-16,-3 0 0 0,5-2 0 0,1 0 0 15,-9 2-1-15,7 0 1 0,1 0-1 0,-1 0-4 16,2 0 0-16,-7 0 0 0,3 4 0 0,8 1-6 16,-9 1 0-16,0-2 0 0,5 13 1 0,-11-17-2058 15</inkml:trace>
  <inkml:trace contextRef="#ctx0" brushRef="#br0" timeOffset="64026.72">12687 13839 740 0,'0'0'0'0,"0"0"0"0,0 0 0 0,0 0 74 15,0 0 0-15,0 0 0 16,0 0 2-16,0 0-70 0,0 0 2 0,0 0 0 0,0 0 0 0,0 0 31 0,0 0 2 16,0 0-2-16,0 0 1 0,0 0-21 0,0 0 1 15,0 0 0-15,0 0 0 0,0 0-19 0,0 0 0 16,0 0 0-16,0 0 1 0,0 0-2 0,0 0 1 16,0 0 1-16,0 0-1 0,0 0 4 0,0 0 1 0,0 0 0 15,0 0-1-15,0 0 2 0,0 0 1 16,0 0 0-16,0 0-1 0,0 0 15 0,0 0 0 0,0 0 0 15,0 0 0-15,0 0-2 0,0 0 0 0,0 0 1 16,0 0 0-16,0 0-3 0,0 0 1 0,0 0-1 16,0 0 1-16,0 0-7 0,0 0 2 0,0 0-1 15,0 0 1-15,0 0-4 0,0 0 0 0,0 0 0 16,0 0 0-16,0 0 5 0,0 0 0 0,0 0 0 16,0 0 1-16,0 0-5 0,0 0 0 0,0 0 0 15,0 0 1-15,0 0 13 0,0 0 1 0,0 0 0 0,0 0 0 16,0 0-8-16,0 0 1 0,0 0-1 0,0 0 1 15,0 0-1-15,0 0 1 0,0 0 0 0,0 0 0 16,0 0-1-16,0 0 0 0,0 0 0 0,0 0 1 16,0 0-7-16,0 0 1 0,0 0-1 0,0 0 0 15,0 0 4-15,0 0 0 0,0 0 0 0,0 0-1 0,0 0-8 16,17 19 1-16,0 2-1 0,24 45 0 0,-41-66-1715 16</inkml:trace>
  <inkml:trace contextRef="#ctx0" brushRef="#br0" timeOffset="64996.33">16134 13888 1532 0,'0'0'0'0,"0"0"0"0,-2 0 0 0,-2 0 101 15,0 0 0-15,2 0 0 0,-9 2 0 0,6 0-42 16,5-2-1-16,-6-2 0 0,6 2 2 0,0 2-49 0,0 0 2 16,-4-2-2-16,4 0 1 0,0 0-6 0,0 0-1 15,0-2 1-15,0 2 0 0,0 2-9 0,0 2 2 16,0-1 0-16,0-3 0 0,0-3-7 0,-7 1 0 16,7 0 0-16,0 0 2 0,0 0 3 0,0 0 1 15,0 2 0-15,0 0 1 0,0 0 1 0,0 0 1 16,0 0 0-16,0 0 0 0,0 0 9 0,0 0 0 15,0 0 0-15,0 0 2 0,0 0 10 0,0 0 1 0,0 0-1 16,0 0 0-16,0 0-4 0,0 0 0 0,0 0 0 16,0 0 0-16,0 0-5 0,0-2-1 0,0 0 0 15,7-1 1-15,-3 1 2 0,7 0 2 0,4 0-1 16,4-4 1-16,9-7-11 0,0-2 1 0,4-2-1906 16</inkml:trace>
  <inkml:trace contextRef="#ctx0" brushRef="#br0" timeOffset="69279.98">12537 13818 1180 0,'0'0'0'0,"0"0"0"16,0 0 0-16,0 0 47 0,0 0 1 0,0 0 0 15,0 0 0-15,0 0-22 0,0 0-1 0,0 0 1 0,0 0 1 16,0 0-8-16,0 0 0 0,0 0 0 0,0 0 2 15,0 0-39-15,0 0 0 0,0 0 0 0,0 0 0 16,0 0 18-16,0 0 0 0,0 0 0 0,0 0 0 16,0 0 0-16,0 0 0 0,0 0 0 0,0 0 0 0,0 0 10 15,0 0 0-15,0 0 0 0,0 0 1 0,0 0-2 16,0 0 0-16,-26 21 0 0,17-19 1 0,1 0 0 16,6 0 1-16,-3-2-1 0,1 0 0 0,2 0-6 15,2 0 2-15,0 0-2 0,-4-2 2 0,4 0 7 16,0 0 2-16,0 2 0 0,-2 0-1 0,2 0-7 0,-5 0 0 15,5 0-1-15,0 0 1 0,0-4 3 0,0 2 0 16,0-3 0-16,5 1 1 0,-3-4-7 0,-2 1 0 16,4 3 1-16,-2 2 1 0,7 0 3 0,-3-1 0 15,-2 1 0-15,-1-2 1 0,3 2-6 0,-2 2 1 16,3 0-1-16,-7-2 1 0,4 2 2 0,2 2 2 16,-1 0 0-16,-3-2 0 0,2 0-4 0,0 0-1 15,-4 0 1-15,0 0 0 0,0 0 0 0,0 0 1 0,0 0-2 16,0 2 2-16,0 5-5 0,0 1 1 0,0-6 0 15,3 5 0-15,5 3-2 0,1 1 0 0,2-7-1426 16</inkml:trace>
  <inkml:trace contextRef="#ctx0" brushRef="#br0" timeOffset="69918.85">16079 13756 1192 0,'0'2'0'0,"0"2"0"0,4-6 0 0,-4-2 61 16,0 2 0-16,0 2-1 0,0-2 2 0,0 2-24 16,0 0 1-16,0 0 1 31,0 0-1-31,0 0-29 0,0 0 0 0,0 0 0 0,0 0 1 0,0 0-9 0,0 0-1 0,0 2 0 0,-4 2 0 0,4 0 3 15,0-2 1-15,0-2-1 0,0 0 2 0,-3 0 12 0,-1 0 1 16,4 0-1-16,0 0 1 0,0 0 7 0,0 0 0 16,0 0-1-16,0-2 1 0,0 0 6 0,0 0 0 15,0 0 0-15,0-4 0 0,7-5-7 0,-3-2 1 16,0 0-2-16,5-4 2 0,1 0-6 0,6 3 2 16,-10 3-1-16,0 2 0 0,-1 5-2 0,-5 2 1 15,6 0-1-15,-2 0 1 0,1 2-13 0,-3 0 0 16,-2 0 1-16,6 0 0 0,-1 0-5 0,-5 0 1 0,6 0-1 15,5 6 2-15,-11-6-1709 0</inkml:trace>
  <inkml:trace contextRef="#ctx0" brushRef="#br0" timeOffset="126244.94">10708 10529 602 0,'0'0'0'16,"0"0"0"-16,0 0 0 0,0 0 0 0,0 0 1 0,0 0 0 15,0 0 0-15,24 6 12 0,-18-8 0 16,-2 2 1-16,1 2-1 0,1 0-6 0,-6-2 1 0,2 0-1 16,9-2 0-16,6 0-7 0,-6 2 0 0,-7-4 0 15,9 4 2-15,6 0-2 0,-2-3 0 0,-6 1 0 16,2 0 1-16,-2 0 0 0,-1 2 1 0,1 0-1 16,9-2 1-16,1 2 0 0,-4 0-1 0,5 2 0 15,6-4 0-15,-5-2-1 0,-1 4 1 0,-1-2 0 16,3-3 0-16,-3 1 7 0,-4 4 1 0,5 0 0 0,1-4 0 15,-1 0-1-15,-5 1 1 0,0 3-1 0,5-4 1 16,-1-2 4-16,-4 1 2 0,5 1-1 0,-1-6 1 16,3-1-4-16,-1 2 1 0,-1 3 0 0,6 6 0 15,4-2 7-15,-2 0 0 0,2-2 0 0,3 1 1 0,3 1 13 16,-3 0 0-16,-3-2-1 0,2 0 2 0,-2-1-7 16,-8 3 1-16,8 2-1 0,3-2 1 0,-8 2-7 15,-1 0 0-15,4-2 1 0,2 2 0 0,1 0-3 16,-5 0 1-16,6 0 1 0,0-11-1 0,5 7-8 15,-7 0 1-15,2 4-1 0,7 0 1 0,-9-2-14 16,-8 0 1-16,8 0 0 0,3-3 0 0,-3 1-7 0,0 4 1 16,-8-2-1-16,8 4 0 0,-2 4 7 0,2-1 0 15,2-7 0-15,5-3 0 0,0 1 0 0,-5 0 0 16,0 0 0-16,9 4 0 0,-15 0 0 0,-4-3 0 16,4-3 0-16,4 4 1 0,-4-2 1 0,-5 2 0 15,5-3 0-15,0 5 0 0,0 0-1 0,-6-2 1 16,-1 2-1-16,7-4 1 0,0 4-1 0,-5 0 0 0,5 0 0 15,5-4 0-15,-6 4-1 0,-3 0 1 0,2-5 1 16,2 3-1-16,-5 0 17 0,-1 2 0 0,-1 0 0 16,-1-2 1-16,5 2-6 0,-12 0 2 0,4 0-1 15,3 0 1-15,-1-4-6 0,-8 4 0 0,0-4 0 32,4-1 1-32,-3 3 10 0,6 2 0 0,-8 0 1 0,5-4 0 0,3 4-11 0,-6 4 1 0,3-4 0 15,7 2 1-15,-3-4 7 0,-2-2 1 0,3-2 0 16,-3 1 0-16,0 1-8 0,0 2-1 0,0 4 0 0,5-2 0 15,-5-2 5-15,0 0 1 0,-6 0-2 0,6 2 2 16,0 0-10-16,-6 0 0 0,0 0-1 0,6-5 2 16,-6 5 2-16,4 0 2 0,-9 5-1 0,7-3 0 15,-2-2 10-15,-1 0 1 0,-3 0-1 0,8-4 2 0,-4 1 0 16,2 3 1-16,-3 3-1 0,1-1 1 0,-5-2-5 16,1 0 0-16,-3 0 0 0,3 0 1 0,1 0-12 15,-6 0 1-15,3 0 0 0,-3 0 0 0,6 0 9 16,-1 0 0-16,-3-2 0 0,-2-1 0 0,5 3-13 15,3 0 1-15,-5 0 0 0,1 0-1 0,-2-4 5 0,-1 2 2 16,1 2-1-16,2 0 0 0,-1 0 1 0,1 0 2 16,-2 0-1-16,-1 0 1 0,5 0-8 0,-1 0 2 15,-1 0 0-15,0 2 0 0,5 2-8 0,0 1 1 16,4-1 0-16,4 7 0 0,9 1-1 0,-6 1 0 16,3 2-1859-16</inkml:trace>
  <inkml:trace contextRef="#ctx0" brushRef="#br0" timeOffset="128178.59">5172 10429 300 0,'0'0'0'0,"0"0"0"0,0 0 0 16,0 0-13-16,0 0 0 0,0 0 1 0,0 0 0 16,24 8 12-16,-18-8 0 0,0 0 0 15,-1-4 0-15,10 4 3 0,-7-4 2 0,3 1-1 0,6-1 1 0,5 0-1 16,-5 0 2-16,-2-3-1 0,2 3 1 0,5-4-4 15,-3 1 0-15,2 1 1 0,7 2 0 0,0-1-2 16,0 1 1-16,-2 0-1 0,4 0 2 0,2 1-1 16,-4 3 1-16,0-6 1 0,4 0-1 0,-8 4 0 15,-1-3 1-15,3 5-1 0,-7-4 2 0,9 4-4 16,-8 0 1-16,3-2-1 0,1-2 1 0,2 4 2 0,-5 0-1 16,5 0 1-16,4 0-1 0,-2-5 0 0,2 1 2 15,2 2-2-15,2 2 2 0,1 0 16 0,-3 0 0 16,2 2 1-16,5-4-1 0,-11-2-7 0,0 4 2 15,4 0-1-15,2 0 0 0,-2 4 8 0,-4-8-1 16,2-3 1-16,7 10-1 0,-7-3 10 0,4-5-1 16,9-1 1-16,0 6-1 0,2 4-1 0,-10-4 1 15,5-4-1-15,3 0 1 0,-2 2-9 0,-9-3 0 0,11 5-1 16,-8-4 2-16,-3-2-8 0,-2 1 2 0,8-3-1 16,1 6 1-16,2 2 4 0,-9 0 2 0,11 0-2 15,2-2 1-15,-11 0 0 0,1 2-1 0,-1 0 0 16,3-5 1-16,-7 3-21 0,-2 0 1 0,-3 0 0 15,5-2 1-15,-2 4 19 0,-6-5 2 0,6-1-1 16,0 4 1-16,-3 2-4 0,-1-2 0 0,4-3 0 16,-5 3 0-16,5 2-2 0,-2-2 0 0,-2-2 0 15,4 2 1-15,-1 2-6 0,-5-4 0 0,-5-3 1 0,5-1-1 16,-10 3 6-16,6 3 1 0,-3-2 1 0,2-2-1 16,-2 1-9-16,-7 5 0 0,3-4 1 0,6-4-1 15,-6 1-12-15,-7 5 1 0,7 2 0 0,-4 0 0 16,-1 0 6-16,5 0 1 0,-3-2 0 0,1 2 1 15,2 0 0 1,-7-2 0-16,2 0 1 0,1 0 0 0,-3 2-1 0,0 0 1 0,-1 0 0 0,5-7 0 0,-6 3 0 16,3 2 1-16,-3 4-1 0,2 0 1 0,-4-2-7 15,4-2-1-15,-2 0 0 0,3 2 0 0,-1 0 2 0,-4 0 0 16,0 0 1-16,2 0-1 0,5 0 0 16,-7 0 0-16,0 0 1 0,0 0-1 0,0 0-3 0,0 0 1 15,0 0 0-15,0 0 0 0,0 0 1 0,0 0 0 16,0 0 1-16,4 0-1 0,7 2-3 0,-5 4 0 15,1 1 0-15,20 6 1 0,16 1-2 0,2 1 0 16,1 0-1353-16</inkml:trace>
  <inkml:trace contextRef="#ctx0" brushRef="#br0" timeOffset="172303.53">10000 11942 627 0,'0'0'0'0,"0"0"0"0,0 0 0 16,0 0 77-16,0 0 1 0,0 0-1 15,-5-23 2-15,5 19-55 0,0 2 2 0,0 2 0 0,0 0 0 16,0 0 0-16,0 0-1 0,0 0 1 0,13-2 0 16,2 2-7-16,-4 0 1 0,-5-3 0 0,22 6 1 0,4 1-16 15,-4 0 1-15,2 2 0 0,-2 3 0 0,0-1 2 16,4 1 0-16,3 4 0 0,8-3 1 0,2 1 4 15,0 0 2-15,4-1-1 0,3 3 1 0,-3-7 1 16,-8 3 1-16,2-1-2 0,2 1 2 0,4-3 7 16,-8 3 0-16,13-1 0 0,4-1 1 0,6 1-4 15,-12 1 1-15,10-5 1 0,-2 2-1 0,-9-6-7 16,-1 2-1-16,6 3 1 0,6-1 0 0,2-2-5 0,-1-2 0 16,9 0 0-16,1 0 1 0,-8 0-5 0,-14-2-1 15,5-5-1278-15</inkml:trace>
  <inkml:trace contextRef="#ctx0" brushRef="#br0" timeOffset="172762.88">6226 12455 1030 0,'2'-2'0'16,"9"-5"0"-16,12-1 0 0,3 1 55 0,-2 3 0 16,8 0 0-16,2-9 1 0,5 0-29 0,4 1 0 15,8-1 0-15,12 2 1 0,-1 3-36 0,-2 1 0 0,7-5 0 16,3-8 1-16,-1 3-21 0,4 5 1 0,11-5-929 16</inkml:trace>
</inkml:ink>
</file>

<file path=ppt/ink/ink11.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13:38.963"/>
    </inkml:context>
    <inkml:brush xml:id="br0">
      <inkml:brushProperty name="width" value="0.05292" units="cm"/>
      <inkml:brushProperty name="height" value="0.05292" units="cm"/>
      <inkml:brushProperty name="color" value="#FF0000"/>
    </inkml:brush>
  </inkml:definitions>
  <inkml:trace contextRef="#ctx0" brushRef="#br0">2452 2579 12 0,'0'0'0'0,"2"25"0"0,9-5 0 0,0-10 0 0,0-3 0 15,-1-3 0-15,1 0 0 0,-5-4 0 0,1 4 0 16,-1-4 0-16,5 3 0 0,-7 1 0 0,9 0 0 16,7 0 0-16,-8-4 0 0,6 2 0 0,10 3 0 15,-3-1 0-15,-1 0 0 0,4-2 0 0,4 3 0 0,-2-5 0 16,-2 0 0-16,4 0 0 0,3 0 0 0,-1 0 0 16,-4 0 0-16,0 0 0 0,2 4 0 0,-2-4 0 15,2 0 0-15,-8 0 0 0,8 4 0 0,0-4 0 16,-2 0 0-16,9 0 0 0,0 0 0 0,4 0 0 15,-3 0 0-15,3 2 0 0,9 7 0 0,-7-5 1 16,-11 2 0-16,5-6 0 0,-3 5 0 0,1 1 2 0,-7 2 0 16,0 3-1-16,13-5 2 0,-9-1 8 0,5-1 0 15,6 2 1-15,4 7-1 0,-1-11-1 0,-5 2 1 16,-5 5 0-16,7-3 0 0,-6 3-12 0,-5-3 1 16,-2 3-1-16,3-7 1 0,-7 2 9 0,6 0 1 15,3 3-1-15,3 1 0 0,5-1-4 0,-2-3 2 16,-2-4 0-16,2 4 0 0,2 3 7 0,-11-7-1 0,5 4 1 15,-7-4-1-15,3 4 10 0,-3 2 1 0,4-6-2 16,1 5 2-16,4-5-13 0,-5 0 1 0,1 0-1 16,10 0 1-16,-2 0-1 0,-4 0-1 0,4 0 0 15,4 0 0-15,-14-5 4 0,-3 5 1 0,2 0-2 16,5 0 2-16,-11 0 7 0,6 0 1 0,-2 0 0 16,7 0 0-16,-1 0-6 0,3 0 0 0,4-4 0 15,2 2 1-15,-6 2 3 0,-9 0 0 0,3 0-1 16,8-4 2-16,-7 0-4 0,-10-1 0 0,4-1 0 15,9 2 0-15,-1 1-1 0,1-5 1 0,10 2-1 16,-4 1 1-16,-2 5-12 0,-2-4 1 0,2-2 0 0,-2 1-1 16,-3-5 10-16,1 1 1 0,-7 3-1 0,-2-3 1 15,5 3 4-15,-3 2 2 0,2 4-2 0,-2-11 2 16,1 3-6-16,-3-3 0 0,8 7 0 0,1 0 1 0,0-3-1 16,-11 1 1-16,6 4 0 0,-6 2 0 0,0-2-1 15,-3-3 0-15,3 5 0 0,2 0 1 0,-2 0-7 16,-6-4 1-16,6 8-1 0,0 3 0 0,6-5 4 15,-6-2 0-15,4 6 0 0,13-2-1 0,0-1-14 16,-6 5 2-16,12 3-2 0,5 4 1 0,-56-15-1087 16</inkml:trace>
  <inkml:trace contextRef="#ctx0" brushRef="#br0" timeOffset="1723.86">13921 2464 12 0,'0'0'0'16,"0"0"0"-16,-30-15 0 0,15 11 26 0,-2 4-1 15,-4 0 1-15,8-6 0 0,-2 1 20 0,4 5 1 0,-2 0-1 16,2-4 1-16,1 4-10 0,3 0 2 0,-4 0-2 16,5-4 1-16,2 4-3 0,-7 4-1 0,11-4 1 15,-2 0 1-15,-2 0-19 0,-1 0 1 0,3 0-1 16,-2-4 1-16,4 2-11 0,0 2 2 0,0 0 0 15,0 0 0-15,0 0 8 0,4 0 0 0,-2 0 0 16,9 6 0-16,6-2-12 0,-2 3 1 0,2-3 0 16,7 0-1-16,2 3 18 0,-5 1 0 0,-2-1 1 15,9-3-1-15,-6 0-6 0,-5 2 1 0,0-1-1 0,9-5 1 16,-2 4-6-16,-3-4 1 0,7 2-1 0,4 2 0 16,5 1-2-16,1-1 0 0,7-4 1 0,9 6 0 15,-13-6 11-15,6 0 1 0,-6 0-1 0,4 0 2 0,-6 0-13 16,-1 0 0-16,3 0 0 0,-2 0 1 0,6 0-9 15,-2-4 0-15,8 8 1 0,9-4-1 0,0 0 3 16,-8 0-1-16,-1-4 1 0,-1 8-1 0,-7-4 0 16,-5-4-1-16,7 8 1 0,0-4-1 0,7 0-2 15,4 0 0-15,4 0-1 0,6 0 1 0,-10 0 14 16,-6-4 1-16,-5 2-2 0,0 2 2 0,4 0-8 0,-4 0 1 16,0 0-1-16,7 0 1 0,1 0 16 0,-1 0 1 15,4 2-1-15,4 2 1 0,-15 0-6 0,-4-4 2 16,-9 0-1-16,7 0 1 0,-1 0-10 0,-3 0 2 15,3 0-1-15,1 0 1 0,6 0 4 0,-2 0 1 16,4 0 0-16,2 5 0 0,-3-3-13 0,-10-2 1 16,-2 0-1-16,1 0 1 0,-7 4-2 0,-5-4 1 0,9 4 0 15,1 1 1-15,1-10 1 0,-2 1 0 0,-2 8 0 16,2-4 1-16,7 0 8 0,-5 0 1 0,9 0-1 16,-2 0 1-16,-2 0-14 0,-5 0 1 0,0 0 0 15,3 5-1-15,-7-3-4 0,-2 2 0 0,4-4 1 16,7 4-1-16,-39-4-1402 0</inkml:trace>
  <inkml:trace contextRef="#ctx0" brushRef="#br0" timeOffset="7518.46">16278 4690 501 0,'0'0'0'0,"0"0"0"0,0 0 0 0,-28-17 58 0,24 13 1 16,-13-5-1-16,6 3 1 0,3-2-13 0,3 5 1 15,1-1 0-15,2-2 0 0,-3 2 24 0,1 4 0 16,4 0 1-16,-2-5 0 0,-2 1-27 0,4 2 0 0,0 2 0 16,0-4 1-16,0 4-25 0,0 0 0 0,0 0 1 15,0 0 0-15,0 0-9 0,0 0 0 0,0 0 0 16,0 0 1-16,0 0-1 0,0 0 2 0,0 0 0 16,0 0-1-16,0-5-13 0,0 5 0 0,0 0 1 15,0 0 0-15,6 0 1 0,5 0 2 0,-7-4-2 16,1 2 1-16,3 2 1 0,3 0-1 0,0 0 1 15,4 0-1-15,4 0 4 0,0 0 0 0,-6 0 0 16,4 0 1-16,-2 0-5 0,-2 0 1 0,-2 2-1 16,13 2 1-16,3 1-1 0,-5-5 2 0,-1 4-1 0,7-4 0 15,-11 6 0-15,7-1-1 0,-2-3 1 0,5 0-1 16,-1 0 1-16,-6 2-1 0,1-4 1 0,5 4-1 16,-7-1 1-16,-4 1-1 0,2 0 1 0,11 0-1 15,-4-4-3-15,-3 2 1 0,3 3 1 0,-9-1-1 0,2-4 1 16,0 4 1-16,0 0-1 0,5-1 0 0,4 1 21 15,-13 2 1-15,10 3-2 0,3 1 2 0,-9-5-9 16,5-1 0-16,1 2 0 0,1-2 1 0,-5 1-15 16,-2 1 0-16,3-2 1 0,5 3-1 0,-8 1 0 15,1-4 2-15,-3 7-2 0,4-4 1 0,-2-3 15 16,-2 0 0-16,2 0 0 0,9 3 0 0,-7 1-17 0,3-1 1 16,-1-3 1-16,3-4-1 0,-3 2 6 0,3 2 1 15,2 5 0-15,4-3 0 0,-2-2-5 0,0 1 2 16,4-3-1-16,2 2 1 0,3 0-2 0,-14 0 2 15,5-4-2-15,0-4 2 0,-4 8-1 0,-3-1-1 16,3 1 1-16,4-4-1 0,0 0 1 0,-7 0-1 16,7 0 1-16,-11 0-1 0,5 0 0 0,1 0 1 0,3 4-1 15,2 0 1-15,0-4-4 0,4-4 1 0,-8 4 1 16,8 0-1-16,-2 0-1 0,-2 0 0 0,-2 0 0 16,-3 6 0-16,5-1-1 0,-11-5 1 0,7 0 1 15,2 4-1-15,-3-4 7 0,-6 0 1 0,5 0-2 16,4 0 2-16,-3 0-1 0,1 4 1 0,-7-4-1 15,11-4 1-15,0 4 0 0,0 0 0 0,0 0 0 16,4 4 1-16,2 3-5 0,-6-7 0 0,4-7 0 16,7 7 0-16,-5 0-3 0,-8-4 1 0,-2 0-1 0,10 4 0 15,-2 4-2-15,-4-4 0 0,0-4 0 0,-4 4 1 16,-3-5-1-16,3 5 0 0,4 0 0 0,8-2 0 16,-2-2 0-16,-6 4 1 0,0 0 1 0,11 4-1 15,-5-4-1-15,-6-4 1 0,6 0 0 0,3 0 0 0,-7 4 1 16,-9 0 1-16,3 4-1 0,8 0 0 0,3 0-2 15,-3-4 0-15,-4 0 0 0,0-4 1 0,0 8-1 16,4-2 0-16,4 3 0 0,7-1 0 0,2 0-2 16,-6-2 1-16,0 3 0 0,1 1 0 0,3-2-2 15,-8 0 2-15,3-4-1 0,1 0 1 0,-5 0 0 0,-2 0 0 16,3 0-1-16,3 5 1 0,1-3-2 0,-5 0 1 16,1 0-2-16,3 2 2 0,1 1-9 0,-5-5 0 15,-1 0-1-15,5 0 1 0,-6 0 10 0,-2-5 1 16,5 5 0-16,-3 5 0 0,2-3-6 0,-1 0 2 15,1 4 0-15,4-6-1 0,1-4 4 0,-5 2 1 16,9 2-1-16,2 0 1 0,-6 0-2 0,-11 0 0 16,6 2 0-16,1-2 1 0,-3-2-2 0,-4 2-1 15,4 0 1-15,-2 0 1 0,-2 2 1 0,0 2 1 0,0-4 0 16,-2-4 0-16,4 2-2 0,2 2 2 0,2 0 0 16,-2 0 0-16,3-4 0 0,-3 4 0 0,-2 0 0 15,9 0 2-15,-3-5 16 0,-6 5-1 0,9 0 1 16,-5-4 0-16,-2 2-18 0,-4 2 2 0,4 2-1 15,-2-2 0-15,7 0 6 0,-7 0 0 16,2 0 1-16,7-2 0 0,-9 0-8 0,2 2 0 0,-4 0 0 16,11 2 0-16,-5 4-1 0,-6-6 1 0,4-4-1 15,-2 4 1-15,7 0-4 0,-7-2 2 0,2 0-1 0,0 0 1 16,-2 2-1-16,4 0 2 0,3 2-1 0,4-2 1 16,-3-2 0-16,-3-3 0 0,-3 5 0 0,7 0-1 15,-5-4-3-15,-6 2-1 0,0 0 1 0,0 2-1 0,4 0 1 16,-4 0 1-16,-5 0-1 0,-1-2 1 0,1-2 8 15,-1 4 2-15,-1 0 0 0,3 0-1 0,4-7 0 16,-7 7 0-16,1 0 1 0,-5 2 0 0,4-4 13 16,-1 2 1-16,1-4 0 0,7 4 0 0,0 0-14 15,-11-4 0-15,3-1-1 0,-1 5 2 0,-8-2 10 16,-1-2 0-16,5 4-1 0,5 0 1 0,-3-4-16 16,-6 0 0-16,-3 1 1 0,1 3-1 0,1 0 0 0,1-4 0 15,-4 4 0-15,1 0 1 0,-1 0-2 0,-3 0 0 16,-2 0 0-16,5 0 0 0,-3 0 0 0,2 0 1 15,-1-4 1-15,1 4-1 0,0-4-1 0,3 4 0 16,-3 0 0-16,1 0 0 0,-1 0 1 0,-6 0 1 16,5 0 0-16,1-2 1 0,-2 2 0 0,-4-5 0 15,5 5 1-15,-3 0 0 0,4 0 4 0,-6 0 0 0,5 0 0 16,-5 0 1-16,4 0-1 0,-2 0 0 0,-2 0 0 16,0 0 1-16,0 0-1 0,0 0 1 0,0 0 0 15,0 0 0-15,0 0 0 0,0 0 0 0,0 0 0 16,0-4 1-16,0 4-5 0,0-4 0 0,0 4 0 15,4 0 0-15,1 0 0 0,-3 0 0 0,2 0 1 16,-2 0 0-16,0-2-5 0,0 2 1 0,-2 0 0 16,5 0 1-16,-5 0-2022 0</inkml:trace>
  <inkml:trace contextRef="#ctx0" brushRef="#br0" timeOffset="11599.81">13681 2987 87 0,'0'0'0'0,"0"0"0"0,0 0 0 16,0 0-3-16,0 0-1 0,0 0 1 0,0 0 0 0,0 0-4 16,-7-19 1-16,14 19 1 0,-3 4-1 0,-4-4 4 0,0-4 0 15,0 4-1-15,2 0 2 0,3-4-1 0,-1 4 0 16,-4-4-1-16,2-3 2 0,7-1 0 0,-1 1 0 16,3 3 0-16,6-2 1 0,-2-3-1 0,-2 3 1 15,-2 2-1-15,-1-1 1 0,-3-1-1 0,4 2 1 16,-7 4-2-16,2-5 2 0,5 5-1 0,-4-4 1 0,1 2 0 15,1-2 0-15,1 4-1 0,1-4 1 0,0-1 0 16,0 5 0-16,-5-2-1 0,-2 2 1 0,1-4 0 16,1 4 0-16,1 0 0 0,-1-7 0 0,0 7 0 15,-1 0 0-15,1 0 0 0,5 0 0 0,-5 0 0 16,5-4 0-16,4 0 3 0,2 4 1 0,-6 0-1 16,2 0 1-16,2 0 30 0,-2 0 1 0,-2 0 0 15,6 0 0-15,-2 0-1 0,6 0 2 0,-8 0 0 16,15 0 0-16,4 0 0 0,-2 0 0 0,-2 4 0 15,4 0 0-15,3-1-9 0,-7 1 0 0,4 0 0 0,6-2 1 16,-3 3-10-16,-7-5 1 0,6 4-1 0,3 0 1 16,-7-2-7-16,6 2 2 0,5 1-1 0,4 1 1 15,4 3 5-15,3-5 0 0,4 2 0 0,-3 3 1 16,-8-3-4-16,-2-2 0 0,2 11 0 0,3-4 1 16,-10-3-5-16,1 3 2 0,10 4-1 0,3-9 1 0,4 5 0 15,-7 2 2-15,2 1-1 0,-1-3 0 0,-5-5-8 16,-6 7 1-16,3 2 0 0,-1-4 0 0,2-1 7 15,-2-1 2-15,2-3-1 0,13 3 1 0,-7 1-12 16,-2 5 2-16,1-4-1 0,-1 0 0 0,-2-1 15 16,-7-1-1-16,8 1 0 0,-8-1 0 0,5-3-1 0,-2 3 2 15,8 1-1-15,7-5 0 0,0 1 10 0,0 2 2 16,-3-5-2-16,5 5 1 0,-8-4-7 0,-1-2 1 16,-4 3-2-16,7-1 2 0,-3-4-2 0,-4 2 1 15,9 2 0-15,4-4 0 0,-2 5-8 0,-11-5 0 16,-7 4-1-16,12-4 1 0,-12 2-2 0,1 2 0 15,-5-4 1-15,9 4-1 0,-2 1-6 0,-2-5 1 0,6-5-1 16,8 5 1-16,-5 0-3 0,-10 0-1 0,5-4 1 16,-2 8 1-16,-5-8-2 0,-1 0 1 0,-1 2-1 15,0-2 1-15,-1-1-2 0,1 1 1 0,3 2-1 16,-7-2 1-16,4-3 3 0,5 3 1 0,-3 0-1 16,1 0 1-16,1 1-2 0,-10-1 1 0,4 0 0 15,-4-2 1-15,0 1 10 0,-11 5 0 0,9 0 0 16,0-4 0-16,-5 0-13 0,-4 2 0 0,5-3-1 15,-1 1 2-15,3-2 13 0,-7 6 0 0,-2 0 1 16,7-4 0-16,-3-1-14 0,0-1-1 0,-2 2 1 0,3 4 0 16,-5-5 3-16,2-1 1 0,0 2 0 0,5-5 1 15,-5 3 1-15,-7 6 1 0,8 0-1 0,3-9 2 16,-8 3 1-16,-2 2 2 0,-1 4-1 0,8-7 1 16,-3 3-11-16,-5-2 0 0,-7 6-1 0,7 0 2 15,1 0 3-15,-5-2 1 0,-1 0-1 0,5-3 0 0,1 5-11 16,-4-4 1-16,-1 4-1 0,1-2 1 0,-3-2-1 15,2 4 0-15,-1-5 0 0,-1-1 0 0,-2 2-5 16,4-1-1-16,-1 5 1 0,1 0-1 0,-6-4-4 16,4 2 0-16,-4 2 0 0,7-4 0 0,-1 4 7 15,-1-4 1-15,1 4 0 0,-2 0 1 0,1 0-2 0,-5 0 1 16,2-5 0-16,-2 3 1 0,4 2 0 0,-2 0 0 16,-2 0-1-16,5-4 2 0,-5 4-1 0,4-4 1 15,-2 4-1-15,2 0 1 0,1 0 0 0,-5-5 0 16,0 3 0-16,2 2 0 0,2-4 0 0,-2 4 0 15,2 0 0-15,1 0 0 0,1 0 6 0,-6 0 1 0,0-4-2 16,4 4 2-16,-1-4 2 0,-3 4 1 16,4 0-1-16,-2-3 1 0,-2 3-2 0,0 0 1 0,0 0 0 15,4 0 0-15,1-4-9 0,-3 4 0 0,-2-4 0 16,0 4 0-16,4 0-5 0,0 0 1 0,-4 0-1 16,0 0 1-16,0 0-6 0,0 0 1 0,0 0-1 15,3 0 1-15,1-4 3 0,-2 2 1 0,2 2-1 16,-4 0 1-16,5 0 0 0,-3 0-1 0,-2 0 1 15,4 0-1-15,-4 0 4 0,6 0 0 0,-6 0-1 0,0 0 2 16,5 0 1-16,-3 0 0 0,0 0 0 0,-2 0 1 16,0-5 6-16,0 5 1 0,0-4 0 0,0 4 0 15,0 0 2-15,0 0 0 0,0 0 0 0,2 0 0 16,2 0-6-16,-1 0 2 0,1 0-1 0,0 0 0 16,-4 0-3-16,2 0 1 0,-2 0-1 0,7 0 1 0,-3-4 14 15,3 2 1-15,-3 2-1 0,2-5 1 0,-1 5-14 16,-1 0 2-16,-2 0-2 0,4 0 2 0,3-4 10 15,-3 2 1-15,1 0-2 0,-1 0 2 0,5 2-7 16,0 0 1-16,0 0 1 0,-1 0-1 0,-3-4-2 16,-1 4 1-16,5 4-1 0,4-8 1 0,2 4-8 0,-4 0 2 15,2 0-2-15,-2-7 1 0,8 7 2 0,-6 0-1 16,-2 0 1-16,-2 0-1 0,6-4-3 0,-6 4 2 16,4 0-2-16,4 0 1 0,1 0-2 0,-3 0 0 15,2 0 0-15,13 0 0 0,7 4-12 0,2-2-1 16,2 3 1-16,17-5 0 0,-60 0-1877 0</inkml:trace>
  <inkml:trace contextRef="#ctx0" brushRef="#br0" timeOffset="13403.97">6445 2753 276 0,'0'0'0'0,"0"0"0"15,0 0 0-15,0 0-16 0,0 0 1 0,23 0 0 16,-12 2 0-16,4-4 26 0,-4 2 0 0,0-4 1 0,6 4-1 16,6 0 14-16,1-4-1 0,-2 0 1 0,12 1 1 15,-4-1-7-15,-11 0 0 0,9 2 0 0,0 2 1 16,-6-4-18-16,1-7 2 0,-1 7-2 0,-1-1 1 0,3 5 4 15,-7 0 0-15,4-4 0 0,7 2-1 0,-6-2 2 16,-5 4 0-16,9 0 0 0,2 0 1 0,2-4-1 16,4 4 0-16,2 4-1 0,5 0 2 0,-2-4-4 15,-5 0 0-15,3 0 0 0,-1 0 1 0,3 0 3 16,-11-4 0-16,0 0 0 0,4 8 1 0,0-4-6 0,2 0 1 16,1-4-1-16,-1 4 1 0,5 0 8 0,6-7 1 15,4 7-1-15,5 0 2 0,-13-4-9 0,-3 0 1 16,1-1 0-16,-5 5 1 0,-6-2-3 0,0-2 1 15,0 4-1-15,0 0 1 0,4-8 20 0,2 1 0 16,-1 7 0-16,1 0-1 0,-2-4-8 0,2 4 0 16,7 0 0-16,2 0 0 0,-8-6-13 0,-1 6 1 15,-2 0-1-15,2 0 2 0,-12 0 5 0,-5 0 1 0,4-5 0 16,7 5 0-16,-4 0-5 0,-3-4 0 0,1 0 1 16,2 4 0-16,3-2-6 0,-5-3 1 0,2 5-1 15,3-4 1-15,6 4-2 0,-10-6 2 0,5 1-2 16,2 5 1-16,-2-4 0 0,-4 0 2 0,-3 2-1 15,-1 2 0-15,1 0-3 0,-6 0 0 0,-2-4 0 16,4 4 1-16,-6 0-1 0,-5 0 0 0,-1 0 0 16,5-7 0-16,-3 7-1 0,-3 0 1 0,-2 0 0 15,7 0 0-15,-7 0 0 0,2 0 1 0,-4 0 1 0,7 0-1 16,-3 0 1-16,-2 0 1 0,-2 0 0 0,4 0 0 0,3 0 0 16,-7 0 2-16,4 0-1 0,3 0 1 15,3 0 3-15,-3 0 1 0,-3 0-2 0,0 0 2 16,-2-4-1-16,5 4 0 0,-3-4 0 0,3 4 1 15,1 4-1-15,1-4 1 0,-7 0 0 0,6 0 0 0,-3-4 10 16,6 4 0-16,-9 0 0 0,6 0 1 0,-1 4-10 16,6-4 0-16,-3 4 0 0,12 7 1 0,12 10-10 15,-2-2 0-15,3 7-954 0</inkml:trace>
  <inkml:trace contextRef="#ctx0" brushRef="#br0" timeOffset="20355.12">6795 6134 1243 0,'0'0'0'0,"0"0"0"0,0 0 0 16,0 0 2-16,0 0 1 0,0 0 0 0,0 0 0 15,0 0-5-15,0 0 1 0,0 0 0 0,0 0-1 0,0 0-28 16,0 0 0-16,19 0 0 0,-10 2 0 0,3 6-5 0,-1-1-1 15,-11-7-758-15</inkml:trace>
  <inkml:trace contextRef="#ctx0" brushRef="#br0" timeOffset="22357.23">3646 6155 426 0,'0'0'0'0,"0"0"0"0,0 0 0 16,0 0 26-16,0 0 0 0,4 0-1 16,-4-6 2-16,0 6-8 0,0 0 0 0,0 0 1 0,0 0-1 15,0 0-16-15,0 0 1 0,0 0 1 0,0 0-1 16,0 0 3-16,0 0 1 0,0 0-1 0,0 0 1 0,0 0-1 16,0 0 1-16,0 0 0 0,0 0 1 0,0 0 5 15,0 0-1-15,0 0 1 0,0 0 0 0,0 0-3 16,0 0 2-16,0 0-2 0,0 0 1 0,0 0 7 15,0 0 0-15,0 0 1 0,0 0 0 0,0 0-14 16,0 0 1-16,0 0 0 0,0 0 0 0,-4 0 4 16,4 0 0-16,0 0 0 0,0 0 1 0,0 0-5 0,0 0 2 15,0 0-1-15,0 0 1 0,0 0 6 0,0 0-1 16,0 0 1-16,0 0 0 0,0 0-9 0,0 0 1 16,0 0 0-16,0 0 1 0,0 0 7 0,0 0 1 15,0 0 0-15,0 0-1 0,0 0-8 0,0 0 0 16,0 0 0-16,0 0-1 0,0 0 4 0,0 2 1 15,0 2-1-15,4 5 1 0,-4-9-903 0</inkml:trace>
  <inkml:trace contextRef="#ctx0" brushRef="#br0" timeOffset="23401.55">6413 5987 300 0,'0'0'0'0,"0"0"0"16,0 0 0-16,0 0 35 0,0 0 0 0,0 0 0 15,0 0 1-15,4 0-19 0,-4 0 1 0,0 0 0 16,0 0 0-16,0 0-11 0,0 0 1 0,0 0 0 16,0 0 0-16,0 0 1 0,0 0 1 0,0 0-1 15,0 0 1-15,0 0 2 0,0 0 0 0,0 0 1 16,0-2-1-16,0 2 1 0,0-4-1 0,0 4 0 15,0-4 2-15,0 1 10 0,0 3 2 0,0-4-1 16,0 4 1-16,0-4 2 0,0 4 0 0,0-4 0 16,0 2 0-16,0 2-5 0,0-5 1 0,0 5 0 0,0-4 0 15,0 4-8-15,0 0 1 0,0-2-1 0,0 2 0 16,0 0 9-16,0 0 1 0,0 0 0 0,0-2-1 16,0 0-2-16,0 2-1 0,0-5 1 0,0 5-1 15,0 0-3-15,0 0 0 0,0 0 0 0,0 0 1 16,0 0-13-16,0 0 2 0,0 0 0 0,0 0 0 0,0 0 3 15,0 0 0-15,0-4-1 0,0 2 1 0,0 0-4 16,0 0 0-16,0 2 0 0,0-5 1 0,0 5-7 16,0 0 1-16,0 0-1 0,6 0 1 0,5 0-3 15,-4 5 0-15,-7-5-1086 0</inkml:trace>
  <inkml:trace contextRef="#ctx0" brushRef="#br0" timeOffset="24733.3">11026 6110 853 0,'0'0'0'0,"0"-4"0"16,-9-2 0-16,3 2 52 0,1-3 1 0,-8-1-2 16,1 1 2-16,3 3-18 0,7 4 0 0,-3-6 0 15,1 1-1-15,4 5-13 0,-2 0-1 0,2-4 0 16,-4 0 0-16,-7 0-19 0,5 2 0 0,1-3 1 0,5-3-1 16,-10 1 10-16,3 1 0 0,5 2 0 0,-2 0 1 15,4-1-5-15,-5 3 1 0,3 0 0 0,-2 0 1 16,0 2-4-16,1 0 0 0,3 0 1 0,0 0-1 15,0 0-2-15,-6 0-1 0,2 0 0 0,-1 0 2 0,3-4-3 16,2 4 1-16,0-5-1 0,-4 3 1 0,4 2-2 16,0 0 0-16,-4 0 0 0,4 0 0 0,0 0-1 15,0 0 1-15,0-2-1 0,0 2 1 0,0 0-1 16,0 0 0-16,0 0 0 0,0 0 1 0,0 0 1 0,0 0 1 16,0 0 0-16,4 2 0 0,0 5 2 0,3-1 0 15,6-2 1-15,6 1-1 0,0 1 1 0,7 7 0 16,-4-7 1-16,8-2 0 0,2 1-2 0,-11-3 1 15,3 0-1-15,8 0 2 0,-8-2-5 0,-1 0 1 16,-1 4 0-16,6-4 1 0,-5-4-5 0,-1 4 2 16,-1 0 0-16,7-4 0 0,-6 4-1 0,-1 2 1 15,3-2 0-15,-1-2 0 0,-1 0-1 0,6 2 1 0,0 0-1 16,6-5 1-16,-8 5 0 0,-3 5 0 0,1-5 0 16,4 0 0-16,0-5 2 0,-3 1 2 0,-1 8-2 15,4-4 1-15,-2 0 10 0,-7-4 0 0,2 2 1 16,7 2-1-16,-10 0-10 0,3 0 2 0,-4 0-1 15,5 0 1-15,-1 0 4 0,-2 0 1 0,3 0-1 16,6-4 1-16,0 4-2 0,-7 0 1 0,3 0-1 16,14-5 1-16,-12 5-1 0,-2-4 1 0,8 2 0 15,2 4-1-15,1-2 1 0,-10-2 0 0,-1 0 0 0,10 2 2 16,1 0-7-16,-9 0 2 0,1 0-2 0,-3 0 2 16,8 0 3-16,-4 0 0 0,0 0 0 0,6 0 1 15,1 0-9-15,-3-2 1 0,2 2 0 0,5-4 1 16,0 4 3-16,-16 0 1 0,9 4 0 0,3-4 1 0,-7 0 0 15,4 0 0-15,-4-4 0 0,6-1 1 0,-8 5-8 16,-3 5 2-16,10-5-1 0,-3 0 0 0,2 0 2 16,-4 0 0-16,0 0 1 0,10-7-1 0,-8 7 3 15,-8 2 1-15,10-2-1 0,2-2 1 0,-8 0-7 16,-7 0 2-16,3 2-1 0,2 0 0 0,-3 0-1 16,0 0 2-16,1 0-2 0,2 0 1 0,-1 0 0 0,-8 0 2 15,0 0-2-15,2-4 1 0,1 4 0 0,-6 4 1 16,6-4-1-16,1 0 2 0,-6-4-5 0,2 4 0 15,-2 0 0-15,8 0 0 0,-4 0 0 0,1-5 0 16,-8 5 0-16,7 0 0 0,5 0 0 0,-5 0 0 16,-4 0 0-16,2 0 0 0,6 0 0 0,-10 0 0 15,2 0 0-15,4-4 0 0,0 4 1 0,-6 2 0 0,4 0 0 16,4-6 1-16,-4 2 14 0,-2 4 1 0,-2 0-1 16,11 0 0-16,-1 3-10 0,-4-1 0 0,5 2-1 15,-5 3 1-15,-17-9-1511 0</inkml:trace>
  <inkml:trace contextRef="#ctx0" brushRef="#br0" timeOffset="42857.2">11084 6164 288 0,'0'0'0'0,"0"0"0"16,0 0 0-16,0 0-15 0,0 0 1 0,0 0-1 16,0 0 2-16,0 0 12 0,0 0-1 0,0 0 1 15,0 0 1-15,0 0 21 0,0 0 0 0,0 0 0 16,0 0 0-16,0 0 6 0,0 0 0 0,0 0 0 15,25 0 1-15,-14 0-21 0,-2 0 1 0,-1-3 0 16,-1 1 0-16,6 2 14 0,-5 0 1 0,3 0-1 16,-3-4 2-16,3 4-4 0,0 4 1 0,0-4-1 15,-1 0 2-15,3 0-4 0,-2 0-1 0,0 0 1 16,-1 0 0-16,1 0 4 0,2 0-1 0,-2 0 0 16,6 0 2-16,4 0-5 0,1 0 1 0,-5 0 0 0,5 0 0 15,-1 0-1-15,-2 0 1 0,3 0-1 0,-1 5 1 16,7 1-12-16,-4-6 1 0,-3 4-1 0,3-4 1 0,2 2-1 15,-5 7 1-15,-2-1-1 0,7-1 1 0,-9-3 5 16,-4-2 2-16,4 2-1 0,3 1 1 0,-3-5-14 16,-4 4 0-16,-3-4 0 0,8 2 0 15,-1 0 3-15,-2 0-1 0,-2 3 0 0,6-5 2 0,5 4-4 16,-7 2 1-16,0-6 0 0,11 4 1 0,-11-4-2 16,0 0 0-16,5-4 0 0,-1 4 0 0,3 0 1 0,-7 0 1 15,-2 4-1-15,9-4 1 0,-3 5 14 0,-4-5 0 16,0 0 0-16,3 0 0 0,-1 0-3 0,-8 0 1 15,0 0-1-15,10 6 1 0,-8-6-2 0,-2 4 1 16,-1-4-1-16,1 0 2 0,6 0-6 0,-6 0 0 16,2 0 0-16,2 0 1 0,2 0 12 0,0 0 2 15,-10 0-2-15,12 5 2 0,-2 1-17 0,2-6-1 16,-8 4 1-16,4-2 1 0,-2-2 9 0,4 0 1 16,-6 0-1-16,4 0 1 0,6 0-16 0,-8 0 1 0,-2 0 1 15,6 0-1-15,-2 0 3 0,-2 0-1 0,4-2 1 16,1 2-1-16,-8 0 3 0,1 0 1 0,4 0 0 15,-2 0 0-15,2 0-1 0,-4 0 0 0,-3 0 0 16,7-4 1-16,-2 4-1 0,-2 0 1 0,0 0 0 16,6-4 0-16,-6 4 5 0,-5 0 1 0,3 0-1 15,-3-5 1-15,5 3-12 0,-5 2 1 0,1 0-1 16,3-4 1-16,1 4 2 0,0 0 0 0,0 0-1 16,-5 0 1-16,9 0 12 0,-9-4 1 0,7 2 0 0,-8-3 0 15,5 5-10-15,-3 5 0 0,-1-5 0 0,9 0 1 16,-2-5 0-16,2 5 0 0,-2-4 0 0,2 4 2 15,-2 0 2-15,2 0 2 0,-2 0-1 0,-2-4 0 0,4 4-4 16,-5 4 1-16,3-4-1 0,4 0 0 0,1 0-9 16,-3 0 2-16,-5 0-2 0,7-4 1 0,1 2-2 15,-8 2 2-15,5 0-1 0,3-4 0 0,-6 4 2 16,-1-5-1-16,0 3 0 0,6-2 2 0,0 4-5 16,-6 2 0-16,0 0 0 0,2-4 0 0,2 0-5 15,-5 2 2-15,1-4-2 0,0-1 2 0,-3 3-3 16,3 2 2-16,0 0-2 0,0-2 2 0,-1 2-2 0,-3 0 1 15,-1 0-1-15,3 0 2 0,4 0 4 0,-3 0 0 16,-3 0 0-16,4-2 0 0,-3-2 2 0,1 0 1 16,2 8-1-16,4-4 2 0,-3-9 0 0,-1 3 2 15,-4 6-2-15,3 0 2 0,1 0-6 0,0-4 0 16,-5 1 0-16,5 3 0 0,0 3-2 0,-5-3 0 16,3-3-1-16,-1 1 1 0,7 0-4 0,-4 2 2 0,-4 0-1 15,3 0 1-15,-3 0-2 0,3 0 1 0,-3 0-1 16,-3 0 2-16,7 0-1 0,-5 0 1 0,-1 0-1 15,1-4 1-15,0 4-1 0,5 4 1 0,-4-4-1 16,-3 0 1-16,2-4-1 0,1 4 1 0,1-4-1 16,-1 4 1-16,-1 0 2 0,-1 0-1 0,-3 0 1 15,6 0 1-15,-1 0 0 0,-1 0 0 0,1 0 0 16,-3 0-1-16,2 0 2 0,-1 0 0 0,1 0 0 16,-2 0 2-16,1 0 0 0,-3 0 0 0,2 0 0 0,-2 0 2 15,7 0 8-15,-1 0 0 0,-5 0 1 0,-1-2 0 16,4-1-9-16,-6 1 0 0,0 2 0 0,4 0 1 15,-4 0-5-15,7 0 1 0,-7 0-1 0,0 0 1 16,4 0 1-16,-2 0 1 0,1 0-1 0,-1 0 0 0,2 0-1 16,-4 0 0-16,2 0 1 0,-2 0-1 0,4 0-4 15,1 0 2-15,-5 0-1 0,0 0 1 0,0 0-4 16,0 0 1-16,0 0-1 0,0 0 2 0,0 0-7 16,0 0 1-16,0 0 0 0,0 0 0 0,0 0 3 15,0 0 2-15,0 0-1 0,2 0 1 0,2 0-2 0,0 0 2 16,-1 0-2-16,-3 0 2 0,4 0-1 0,-2 0 1 15,-2 0-1-15,4 0 1 0,-4 0 2 0,0 0-1 16,0 0 1-16,0 0 1 0,0 0 1 0,0 0 0 16,0 0 0-16,0 0 1 0,0 0-1 0,0 0 0 15,0 0 0-15,0 0 1 0,0 0 7 0,0 0 1 16,0 0-1-16,0 0 1 0,0 0-9 0,0 0 1 16,0 0-1-16,5 0 1 0,-3 0-1 0,2 0 0 0,2 0 0 15,-6 0 0-15,0 0-1 0,5 0 1 0,-3 0-1 16,-2 0 1-16,0 0-1 0,0 0 0 0,0 0 0 15,0 0 1-15,0 0-2 0,0 0 1 0,0 0 0 16,0 0 1-16,0 0-1 0,0 0 1 0,0 0-1 16,0 0 1-16,0 0 2 0,0 0 0 0,0 0 1 15,0 0 0-15,0 0 5 0,0 0 1 0,0 0 0 16,0 0 0-16,0 0 0 0,0 0 0 0,0 0 0 16,0 0 1-16,0 0-10 0,0 0 0 0,0 0 0 15,0 0 0-15,0 0 2 0,0 0 0 0,0 0 1 0,0 0-1 16,0 0-2-16,0 0 0 0,0 0 0 0,0 0 0 15,0 0 0-15,0 0 0 0,0 0 0 0,0 0 0 16,0 0 1-16,0 0 0 0,0 0 0 0,0 0 0 0,0 0 2 16,0 0 0-16,0 0-1 0,0 0 2 0,0 0 3 15,0 0 1-15,0 0 0 0,0 0 1 0,0 0 9 16,0 0 1-16,0 0-1 0,0 0 1 0,0 0-4 16,0 0-1-16,0 0 1 0,0 0-1 0,0 0-14 15,0 0 2-15,0 0-2 0,0 0 1 0,0 0-1 16,0 0 0-16,0 0 0 0,0 0 0 0,0 0 5 15,0 0 1-15,0 0 0 0,0 0 0 0,0 0-7 0,0 0 1 16,0 0-1-16,0 0 1 0,0 0-10 0,0 0 1 16,0 0 0-16,0 0 0 0,0 0 0 0,0 0 1 15,0 0-1-15,0 0 1 0,0 0 2 0,0 0 0 16,0 0 0-16,4 0 1 0,-4 0-1 0,7 0 1 16,-7 0-1-16,4 0 0 0,0 0 4 0,-4 0 0 0,0 0 0 15,0 0 1-15,0 0-1 0,0 0 1 0,0 0 0 16,0 0 0-16,0 0 1 0,0 0 0 0,0 0 0 15,0 0 0-15,0 0 5 0,0 0 0 0,0 0 0 16,0 0 0-16,0 0-3 0,0 0 1 0,0 0-1 16,0 0 1-16,0 0 5 0,0 0 0 0,0 0 0 15,0 0 1-15,0 0-1 0,0 0 1 0,0 0-1 16,0 0 1-16,0 0-9 0,0 0 1 0,0 0-1 16,0 0 1-16,0 0-3 0,0 0-1 0,0 0 1 15,0 0 1-15,0 0 0 0,0 0 1 0,0 0-1 0,0 0 1 16,2 0-10-16,5 0 1 0,-7 0 0 0,4 2 0 15,3 7-5-15,1-5 1 0,-8-4-1539 0</inkml:trace>
  <inkml:trace contextRef="#ctx0" brushRef="#br0" timeOffset="48617.42">17671 6219 690 0,'0'2'0'16,"0"2"0"-16,0-6 0 0,-4 0 112 0,4 0 0 15,0 2 0-15,0-11 2 0,0 7-83 0,0 4 0 16,0 0 1-16,0-4-1 0,0 4-31 0,0 0 0 16,0 0 0-16,0 0 1 0,0 0-7 0,0 0 0 15,0 0 0-15,0 0 1 0,0 0 4 0,0 0 0 16,0 0 0-16,0 0-1 0,0 0 8 0,0 0 1 0,0 0-2 16,0 0 2-16,0-4 13 0,0 1 0 0,0 3 1 15,0 0 0-15,9-2-3 0,-3 0 0 0,-4 2 0 16,3-4 0-16,-1 4 0 0,-2-4 0 0,2 1 0 15,-4 1 0-15,7 0-12 0,-7 2 2 0,4 0 0 16,-2 0 0-16,2-4-1 0,1 4 1 0,-3-4-2 16,6 2 2-16,-1-1-3 0,-5 3 0 0,2 0 1 15,1 0-1-15,-3 0 0 0,2 0-1 0,2 0 1 16,1 0-1-16,2 0 1 0,-7 0-1 0,6 0 1 16,-6 0-1-16,9 0 4 0,0-2 1 0,-7 2-1 0,5 0 1 15,1-4-9-15,-1 4 1 0,0 4-1 0,-5-4 1 16,2-4 0-16,3 4 2 0,-3 0-1 0,5 0 0 15,2-6 0-15,-2 4 2 0,-1 4-1 0,1-2 0 0,-4-2 1 16,-1-1 0-16,5 3 0 0,0 0 0 0,-1 0 1 31,3 0-1-31,-9 0 1 0,7 0-1 0,4 0-3 0,-6 0 1 0,2 0 1 0,-1 0-1 16,1 0 1-16,-5 0 1 0,3 0-1 0,4 0 0 0,-2 0-1 16,-1 0 0-16,-3 0-1 0,4 0 1 0,1 0-2 15,-1 0 1-15,-2 0 0 0,-1 0 1 0,3 0 0 0,0 0 0 16,-7 0 0-16,3 0 2 0,8 0-1 0,-9 0 0 15,0 0 1-15,1 0-1 0,4 0-2 0,-7 0 1 16,-2 0 0-16,7 0 0 0,-3 0 1 0,5 0 1 16,-9 0-1-16,2 0 0 0,7 0 1 0,-5 0 0 15,1 0 0-15,1 5 0 0,-1 1-1 0,-1-6 2 16,3 4-1-16,-1-4 1 0,3 0-1 0,-2 0 1 0,-7 0-1 16,9 0 1-16,-5 0-1 0,-2 0 1 0,3 0-1 15,-1 0 1-15,3 0 3 0,-3 0 1 16,-1 0-2-16,-3 0 2 0,4 0-1 0,-1 0 0 0,-1 0 0 15,2 0 1-15,5 0-1 0,-9 0 1 0,2 0 0 16,3 0 0-16,-3 0-7 0,7 0 0 0,-5 0 1 16,1 0 0-16,3 0 4 0,1 0 0 0,-4 0 1 15,1 0 0-15,-1 0-8 0,-1 0 1 0,1 0-1 16,-3 0 1-16,2 0-2 0,1 0 0 0,-7 0 0 16,8 2 1-16,-1 3 0 0,3-1 0 0,-3 0 0 0,-1-4 0 15,5 0 0-15,-4 0 0 0,1 0 0 0,3 0 1 16,-5 0-2-16,1 0 0 0,-1 0 0 0,5 0 1 15,0 4-4-15,-1 3 2 0,1-7-1 0,-4 0 1 0,3 0-7 16,-3 0 1-16,-1 0 0 0,3 0 0 0,-3 0 2 16,1 0 2-16,-3 0-1 0,2 0 1 0,5 0-2 15,-7 0 2-15,-1 0-2 0,7 4 2 0,-3-2 2 16,-3 3-1-16,2-1 1 0,3-4 1 0,0 4 0 16,-5-4 0-16,0 2 0 0,3-4-1 0,-1 2 2 15,1 2 0-15,-3 0 0 0,2-2 2 0,-1 0-2 0,5 0 1 16,-3 0 0-16,-1 0 0 0,-2 0 1 0,3 0 0 15,-7 0 1-15,6 0 0 0,-1 0 4 0,1 0 1 16,3 0-2-16,-7 0 2 0,2 0-3 0,-2 0-1 16,3 0 1-16,1 0 0 0,3 0 0 0,-1 0 0 15,-4 0 0-15,7 0 0 0,-7 0-5 0,3 0 2 16,-1 0-2-16,1 0 1 0,4 0-1 0,-1 2 0 16,-3 3 0-16,3-1 1 0,-5-2-1 0,1 0 0 0,1-2 0 15,1-2 1-15,1 2-2 0,-5 2 1 0,3 0 0 16,3-2 0-16,5 0 2 0,-8 0 1 0,3 0 0 15,-3 0 0-15,8 0 2 0,-4 0-1 0,-5 0 1 16,7 0-1-16,-4 0-4 0,-1 0 0 0,1 0 0 16,1 0 0-16,3 0 1 0,-6 0 1 0,1 0 1 15,1 0-1-15,6 0 1 0,-4 0 1 0,-5 0-1 16,5 0 0-16,-5 0-2 0,-1 0 2 0,-3 0-2 16,8 0 1-16,1 0-2 0,0 0 0 0,-5 0 0 0,3 0 1 15,0 0-1-15,-5 0 1 0,0 0 0 0,3 0 1 16,-1 0-2-16,3 0 0 0,-7 0 0 0,4 0 0 15,-2 0-2-15,1 0 2 0,-3 0-1 0,7 0 1 16,-1 0-2-16,-4 0 0 0,3 0 0 0,-3 0-1 0,0 0 1 16,-1 0 1-16,3 0-1 0,5-2 1 0,-3 0-3 15,-1 0 1-15,-1 2-1 0,5-4 1 0,6-1-1 16,-2 5 0-16,-2 5 0 0,-2-5 0 0,2-5 0 16,-3 3-1-16,-5 2 1 0,8-4 1 0,-3 0 3 15,1 4 1-15,4 0-1 0,-4-4 1 0,2 1 9 16,-3 3 0-16,3 3 0 0,2-6 1 0,2 1 3 0,1 2-1 15,-8 2 1-15,8-4 0 0,-8 0-6 0,5-2 1 16,-2 4-1-16,4-4 1 0,5 1 1 0,-7 1 0 16,-2 0 0-16,4 2 2 0,0-4-8 0,-8 4 0 15,4 0 1-15,2 0 1 0,-3-4-4 0,-5 4 0 16,4 0 0-16,4 0 1 0,-3 0-2 0,-5 0 1 16,4 0-1-16,4-5 1 0,-2 3-2 0,-9 2 1 15,7 0 1-15,-5 0-1 0,9 0-1 0,-6 0 1 0,1 0-1 16,-1 0 1-16,0 0-2 0,-5 0 0 0,7 0 0 15,1 0 1-15,-1 0-4 0,0-4 1 0,-2 4-1 16,-1-4 2-16,7 4 0 0,-4 0 0 0,-5 0-1 16,5 0 2-16,2 0-7 0,-2 0 2 0,-3 0-1 15,1 0 0-15,6 0 3 0,-4 0-1 0,-5 0 1 16,5 0-1-16,-5 0 0 0,5 0 0 0,-5 0 1 16,5 0-1-16,4-2 3 0,-4 0 0 0,-3-1 0 0,1 3 0 15,-3 0-1-15,5 0 0 0,-4 0-1 16,3 0 1-16,1 0 1 0,-4 0 1 0,-1 0-2 0,5-4 2 15,-1 4-2-15,-3 0 1 0,1 0-2 0,1-4 2 16,2 4 0-16,-3 0 1 0,-5 0-2 0,7 0 2 0,1 0 1 16,-5-2 0-16,3 0 0 0,4 0 0 15,-2 2 1-15,-1 0 2 0,-3 0-2 0,-1 0 1 0,3 0-2 16,-3 0 0-16,1 0 0 0,-1-5 0 0,5 1-1 16,4 4 0-16,-9 0 0 0,5-2 1 0,2-2-7 0,4 4 1 15,-6-5 1-15,0 5-1 0,6 0 0 16,-7 0 1-16,1 0-1 15,6 0 2-15,-2 0 1 0,-2 0 1 0,-2 0 0 0,6-6 1 0,5 6-7 16,-7 0 1-16,-7 0-1 0,9 0 2 0,-2 0 5 0,-2 0 1 16,-2 0 0-16,8-4 0 0,-6 4-3 0,-2 0 2 15,2 0-1-15,-2-4 1 0,4-1 2 0,-9 3 0 16,1 2 0-16,8 0 0 0,-5 0 12 0,-3 0-1 16,-1 0 0-16,9-4 1 0,-8 0-1 0,-3 4 0 0,-2 0 1 15,9-2-1-15,6 2-7 0,-6 0 0 16,-5 0 1-16,5-5-1 0,0 5-2 0,-1 0 0 0,-3 0-1 15,4-4 2-15,-5 4-1 0,3 0 1 0,-1 0 1 16,3 0-1-16,0-4-4 0,-5 2 0 0,-2 4 0 16,3-2 0-16,1-2-2 0,-1 0 1 0,-3 2 0 15,-2 0 0-15,5 0-4 0,-3 0 2 0,0 0 0 16,-2 0-1-16,-2 0 0 0,5 0-1 0,-1 0 1 16,2-3-1-16,1 3 1 0,-1-4-1 0,-1 4 1 15,5 4-1-15,3-4 1 0,2 0-1 0,-2 0 1 0,4 0-1 16,-2 3-14-16,7 1 1 0,-5 0-1 0,-4-4 1 15,2 0 4-15,-2 0-1 0,-2 0-1436 0</inkml:trace>
  <inkml:trace contextRef="#ctx0" brushRef="#br0" timeOffset="50364.59">21329 5473 1168 0,'0'-3'0'0,"0"1"0"16,-6 7 0-16,1-8 52 0,5 1 2 0,0 2-1 0,0 2 1 16,-2 1-22-16,-2-3 2 0,4-3 0 0,4 3-1 15,-2 0-20-15,-2 0-1 0,-2 0 0 0,-2-2 2 16,4 2-15-16,4 0 1 0,-2-2-1 0,3 2 1 0,-1 0-4 16,-2 0 2-16,2-4-1 0,9 0 0 0,9-3-25 15,6-1 0-15,-5 1 0 0,14 3 1 0,-3-6 6 16,-6-1 0-16,0-2-1 0,0 7 2 0,-5-3 6 15,-3 3-1-15,-1 0 0 0,2 1 2 0,3-3 6 16,-2 1 2-16,-1 3-2 0,3-4 1 0,-3 1 6 16,1-1 0-16,-1 1 0 0,3 1 0 0,-1 2 7 0,-1 0 0 15,1-3 0-15,3-1 0 0,-2 1 19 0,-3 3 1 16,1-4-1-16,-3 1 1 0,-4 7-6 0,2 0 2 16,-2-4-1-16,2 4 1 0,-6-6-9 0,-4 1 1 15,3 5-1-15,-3-4 1 0,-1 2-5 0,-2 2 0 16,1 0 0-16,-3-4 1 0,4 4-18 0,-1 0-1 15,-5 0 0-15,0-5 1 0,0 5-1168 0</inkml:trace>
  <inkml:trace contextRef="#ctx0" brushRef="#br0" timeOffset="50727.99">21902 5258 527 0,'0'0'0'0,"0"0"0"15,-4 0 0-15,-3 0 4 0,3 0 1 0,4 0-1 16,0 0 2-16,-2 4 0 0,-2-4-1 0,4 0 1 16,0 0-1-16,0 0-3 0,0 0 0 0,0 0 0 15,0 0 0-15,0 0 7 0,0 0 1 0,0 0-1 0,0 0 1 16,0 0 11-16,0 0 0 0,0 0 0 0,0 0 1 16,0 0-6-16,0 0 1 0,0 0 0 0,-5 4 0 0,5-1 2 15,-2 1 0-15,2 0 0 0,0 2 0 0,-4 7-6 16,4-2-1-16,0 4 0 0,-2 2 1 0,2 6 25 15,2-4 1-15,-2-2-1 0,0 7 2 0,-6-3-7 16,6-6 2-16,0-3-1 0,0 3 0 0,-5 0-4 16,5-4-1-16,0 0 0 0,-2 3 0 0,-2 1-6 0,4-8-1 15,0 1 0-15,0 11 1 0,-4 7-7 0,4-9-1 16,0-2 1-16,-3-3 0 0,-1-5-8 0,4 1 1 16,-2-1-2-16,-2 1 2 0,-1 3-7 0,5-5-1 15,0 3 0-15,-2-5 0 0,-2 2-1 0,4 1 1 16,-4 1 0-16,1-3 0 0,3-5-1122 0</inkml:trace>
  <inkml:trace contextRef="#ctx0" brushRef="#br0" timeOffset="52398.09">22527 5158 1255 0,'0'0'0'0,"0"0"0"0,0 0 0 0,0-6 29 0,-4 6 2 15,4 0-2-15,0 0 1 0,4 0 0 0,0 0 1 16,-4 0-1-16,-4 0 2 0,4 0-25 0,0 0 2 16,0 0 0-16,6 0 0 0,-6 0-9 0,0 0 0 0,0 0 0 15,-2 0 0-15,2 0 0 0,0 0 0 0,0 0 0 16,0 0 1-16,0 0-1 0,0 0 0 0,0 0 0 16,0 0 0-16,0 0-1 0,0 0 0 0,0 0 0 15,0-5 0-15,0 5-10 0,0 0 1 0,0 0 0 16,-4 0-1-16,4 0 2 0,-4 0 2 0,4 0-2 15,-3-4 1-15,-1 4-7 0,4 0 1 0,-4 0-1 16,4 0 0-16,-2 0-6 0,-3 4 0 0,5 1-1 16,0-5 2-16,0-5 8 0,0 5 1 0,0 0-2 0,0 0 2 15,0 0-6-15,0 0 2 0,0 0-2 0,0 0 1 16,0 0 8-16,0 0 1 0,0 0 0 0,0 0 0 16,0 0 6-16,0 0 0 0,0 0-1 0,0 0 1 15,0 0 1-15,0 0 0 0,0 0 0 0,0 0 0 0,0 0 18 16,0 0 0-16,0 0 0 0,0 0 1 0,0 0-15 15,0 0-1-15,0 0 0 0,0 0 1 0,0 0 19 16,0 0 1-16,0 0-1 0,0 0 2 0,0 0-14 16,0 0 2-16,0 0-2 0,0 0 1 0,0 0-9 15,0 0 0-15,0 0-1 0,0 0 1 0,0 0-3 16,0 0 0-16,0 0 0 0,0 0 0 0,0 0-8 0,0 0 0 16,0 0-1-16,0 0 1 0,0 0-22 0,0 0 0 15,0 0 0-15,0 0 1 0,0 0 6 0,0 0 1 16,0 0 0-16,0 0-1 0,0 0-4 0,0 0 1 15,0 0-1-15,0 0 2 0,0 0 3 0,0 0 2 16,0 0 0-16,0 0 0 0,0 0 5 0,0 0 1 16,0 0-1-16,0 0 1 0,0 0 4 0,0 0 1 15,0 0 0-15,0 0 0 0,0 0 8 0,0 0 0 0,0 0 0 16,-2 0 1-16,-2 0 11 0,0 0 2 0,2 0-2 16,-14 5 1-16,-5 5 26 0,-3 1 0 0,-4-1 1 15,1 10-1-15,-1-6-7 0,6-3 1 0,1 4-1 16,4 8 2-16,-7-1-18 0,3-1 1 0,-1 2 0 15,5 7-1-15,4-7 2 0,-2 3 0 0,-2-5 0 16,6 9 0-16,-2-7 3 0,-2-8 1 0,4-2 0 16,5 6 0-16,0-4-1 0,1-4 1 0,5-3 0 15,0 3 0-15,0-7-3 0,-2 0 1 0,2 3 0 0,2 3 0 16,3 1-11-16,-1-3 1 0,-4-1-1 0,2-3 1 16,4 0 2-16,-1 1 1 0,-1-5 0 0,-2 4 0 15,7 2-8-15,-1-6 1 0,-3 4-1 0,5-8 1 0,3 4-3 16,-8 0 0-16,1 0 1 0,5-6-1 0,-1 2-1 15,-3-1 1-15,1 1-1 0,1-7 2 0,6-3 5 16,-4-1 3-16,0 4-2 0,-1-4 1 0,3 0-7 16,-2 0 2-16,-5 1-1 0,-1-1 1 0,1-7 3 15,0 5 1-15,3 0 0 0,-2 7 2 0,-1 1 6 16,-2-6 3-16,-2 5-1 0,-2-1 0 0,5 0-10 16,1 3 1-16,-6-3-1 0,0 7 1 0,0 4 13 0,0-4 1 15,0 2 0-15,0 2-1 0,0 0-2 0,0 0 1 16,0 0-1-16,0 0 0 0,0 0-13 0,0 0 1 15,0 0 0-15,0 0 0 0,0 0-2 0,0 0 1 16,0 0 0-16,0 2 0 0,0 6-6 0,0-3 0 16,0 1 0-16,0 5 2 0,0 8-3 0,0 2 1 15,7 2-1-15,-3-4 1 0,-4-4-2 0,6-4 1 0,-1-7 1 16,1 3-1-16,3-3-1 0,-7-4 1 0,2 2-1 16,2 2 1-16,1 1 0 0,4-1 1 0,-7-4-1 15,9 2 2-15,4-2-2 0,-2-2 0 0,-2 2 0 16,6 0 0-16,1-4-1 0,-3-5 1 0,-7 3 0 15,12-3 1-15,-7 3 0 0,-2-5 0 0,-2-4 0 16,6 5 1-16,0-5 0 0,-6 0 0 0,-1-4 1 16,12 0-1-16,-9-3 0 0,-3-1 2 0,1 6-1 15,0 4 1-15,-5 3-4 0,1 3 1 0,-7-1 0 16,4-3 1-16,0 7-3 0,-1-3 0 0,-3 7 0 0,0 0 1 16,0 0-3-16,0 0 0 0,0 0 0 0,0 0 1 15,0 0-3-15,0 0-1 0,0 0 1 0,0 3 0 16,-3 1-5-16,-1 0 0 0,4 0 0 0,-11 18 1 0,-10 12 3 15,-3-5 0-15,1 1 1 0,3-4-1 16,3-12-14-16,0 1 0 0,-4 4 0 0,-3 3 1 0,-4-7 8 16,4-7 1-16,3 5-1 0,4 0 1 0,0-3-8 15,2-5 1-15,4-3 0 0,4 2 0 0,3 0 11 16,4-4 2-16,-6 0 0 0,6 0-1 0,0 0 1 16,0 0 1-16,-2 0-2 0,2 0 2 0,0 0 1 0,0 0 1 15,0 0 0-15,0 0 0 0,0 0-1 0,0 0 1 16,0 0 0-16,0-4 0 0,0 0 0 0,0 2 0 15,2-3 0-15,4-5 1 0,9-9 0 0,-2-3 1 16,-4 5 1-16,-3 7-1 0,5 3 1 0,-5-3 1 16,1 1-1-16,-3 3 1 0,0 1-2 0,-2-3 0 15,-2 6 0-15,7 2 0 0,4 0 14 0,-1 0 1 0,-5 0-1 16,5 2 0-16,3 2-7 0,-2 0 1 0,0 1-1 16,10 1 2-16,-2 0-1 0,-4-1 0 0,3-1 0 15,-1 0 1-15,0 0-5 0,-6-1-1 0,-1 1 1 16,1 4 0-16,4-1-4 0,-6-3 0 0,-5-4 0 15,11 0 2-15,2 0-8 0,-4 0 2 0,-2 0-1 16,0 0 0-16,6-4-20 0,-6 0 0 0,-5-1 1 16,9-1 0-16,-2-5 4 0,-2-2 1 0,-1 1-1494 15</inkml:trace>
  <inkml:trace contextRef="#ctx0" brushRef="#br0" timeOffset="52938.77">23134 4969 1017 0,'-4'4'0'0,"-7"0"0"0,-2 11 0 0,-8 0 51 0,-1 0 0 15,-1 6 1-15,1 5 0 0,-1-3-23 0,-3-2 0 16,2-2 0-16,-3 1 2 0,5 1-23 0,5-6 3 15,0 0-2-15,-5 4 1 0,3-2-10 0,4-4 0 16,-7-3 0-16,12 5 1 0,3-4 1 0,1-7 1 16,-1-8 0-16,3-1 0 0,4 3 14 0,0 2 1 15,0 0-1-15,0 0 1 0,0 0-8 0,0 0 0 0,0 0 0 16,0 0 0-16,0-4 6 0,0 4 1 0,0-4-2 16,11-7 2-16,2-4-6 0,2-6 1 0,-2 2-1 15,2-5 0-15,-2 3-1 0,2 2 0 0,-3 0 0 16,-1-2 0-16,4-3-1 0,-2 7 1 0,4-2-1 15,3 4 2-15,-3-6 17 0,-4 2 0 0,4 0 0 16,4 0 1-16,-4 2-1 0,-2 4 0 0,-2 6 0 16,4-1 0-16,-6 2-10 0,0-1 0 0,-5 3 0 15,5 4 0-15,-7-4-16 0,-1 4 0 0,1 0 1 16,2 0 0-16,3 0 23 0,-7 0 0 0,4 0-1 0,5 4 1 16,0 0-6-16,-7-2 1 0,3 7-1 0,8-3 1 15,-5 9 0-15,-1 0 2 0,2-4-2 0,6 1 2 16,-6 3-9-16,-1 0 1 0,-3-4-1 0,4-1 1 15,-1-1-9-15,1-3-1 0,-5 1 1 0,3 5-1 0,0-1-1 16,1 0-1-16,-5-3 1 0,5 3-1 0,1 4-4 16,-4-9 0-16,-1 3 0 0,0-5 1 0,-1-4-24 15,-5 2 0-15,4 2 1 0,-2 0-1 0,2 1 0 16,1-5-1-16,-3 2 0 0,-2-2 2 0,4 0-1 16,-2 0 2-16,-2 0-2 0,0 0 2 0,0 0-1537 15</inkml:trace>
  <inkml:trace contextRef="#ctx0" brushRef="#br0" timeOffset="53509.67">23201 5013 929 0,'0'0'0'0,"0"0"0"15,0 0 0-15,0 0 30 0,0-4 1 0,0 4 1 16,2 0-1-16,-2-2-8 0,0 2-1 0,0 2 1 16,0-2 0-16,4 0 12 0,-4 0 0 0,5 0-1 15,-5 0 1-15,0 0-8 0,0 0 1 0,0 0-1 16,0 0 1-16,0 0 8 0,0 0 0 0,0 0 0 0,0 0 1 16,0 0-7-16,0 0 1 0,0 0-1 0,0 0 0 15,0 0-5-15,0 0 1 0,0 0 0 0,0 4-1 16,0 1-4-16,0 1-1 0,2-2 0 0,2 15 1 15,0 7-2-15,-4-1 0 0,-4 5 0 0,8-6 1 16,-2 1-17-16,3-6 1 0,-10 2 1 0,5 1-1 0,0 1 17 16,-2-2-1-16,-2 5 0 0,8 8 1 0,-8-4-11 15,0-1 1-15,-3 1-1 0,12 6 0 0,-10-6 5 16,1-11 1-16,2 5 0 0,-2 1 0 0,1-6-5 16,-1 3 1-16,0 3-1 0,4-2 2 0,0-1-4 15,-7-7 1-15,3-1-1 0,8 1 1 0,-4 0 4 16,-4-4 2-16,2 0-1 0,4-3 0 0,2 1-3 0,-8-3-1 15,4 0 0-15,4 3 0 0,1-5-2 0,-3 0 1 16,-2 3-1-16,0-3 1 0,0 2 1 0,0-6-1 16,0 5 0-16,0-1 0 0,0-2 8 0,0 2 1 15,0-4 0-15,0 0 0 0,0 0-13 0,0 0-1 16,0 0 1-16,0 0 1 0,0 0 9 0,0 0 1 16,0 0 0-16,0 0 0 0,0 0-7 0,0 0 0 0,0 0 0 15,0 4 1-15,0-4 0 0,0 5-1 0,0-5 0 16,0 2 0-16,0 2-1 0,0-4 1 0,0 4-1 15,0-4 1-15,0 0-2 0,0 0 1 0,0 0 0 16,0 0 0-16,0 0-5 0,0 0 2 0,0 0 0 16,0 0-1-16,0 0-2055 0</inkml:trace>
  <inkml:trace contextRef="#ctx0" brushRef="#br0" timeOffset="54487.22">23738 5483 1105 0,'0'0'0'0,"0"0"0"0,0 0 0 15,0 0 30-15,0 0 2 0,0 0-2 0,0 0 1 16,21 15 31-16,-21-11 0 0,4 1-1 0,-2-5 1 16,5 4-44-16,-7-2 1 0,0 0 0 0,0 5 0 0,0-3-16 15,0-4 0-15,0 4 0 0,0 7 1 0,0-5-4 16,0-2 1-16,0 1 0 0,0 1 0 0,0 5-1 16,-2 1 1-16,-3-1-1 0,5 4 1 0,0 2-1 15,-6 0 0-15,2-4 0 0,4-1 0 0,-2-1 0 16,-3 0 0-16,1-1 0 0,4-1 1 0,0 1-2 15,-2-5 0-15,-2 1 0 0,1 3 1 0,3-9-1175 0</inkml:trace>
  <inkml:trace contextRef="#ctx0" brushRef="#br0" timeOffset="54920.24">23643 5477 1293 0,'0'0'0'0,"0"-9"0"16,0 7 0-16,0 2 41 0,0-4 0 0,0-2 0 0,4 3 0 16,3 3-10-16,-7-2 0 0,4 2-1 0,-4-4 2 15,0 4-7-15,0 0 2 0,2-4 0 0,3-3 0 0,-1-1-27 16,-2 2 0-16,2-5 0 0,3-2 1 0,-1-2 7 16,3-2 0-16,-3 2 0 0,1 1 1 0,3-1 10 15,-5 2 1-15,-3 2-1 0,9 5 1 0,-5 2-9 16,-2-1-1-16,3 3 0 0,-3-6 1 0,2 1-1 15,1 3 1-15,-3 4 1 0,0-4-1 0,-1 0-2 16,1 2 1-16,2 2-1 0,-1-5 1 0,-1 5-10 0,-2-4 1 16,4 2-1-16,-1 0 1 0,-1 0-1 0,-2 2 0 15,5 0 0-15,-3 0 0 0,2-5-1 0,3 5 1 16,-3-4-1-16,5 0 1 0,-11 4-1443 0</inkml:trace>
  <inkml:trace contextRef="#ctx0" brushRef="#br0" timeOffset="55290.21">23510 5696 1067 0,'0'0'0'0,"0"0"0"0,0 0 0 0,0 0 19 0,2-4 1 0,0 4-1 0,13-7 1 0,-2 3-19 15,4 0 1-15,-6 4-1 0,17-17 1 16,-2 2 10-16,-9 2 1 0,0 7-1 0,0-3 1 0,0 5-12 15,1 2 2-15,-1-9-1 0,4 7 0 0,-4-5 9 16,-6 3 1-16,0-5-1 0,6 7 0 0,-2-4-9 0,-6 1 1 16,-1 3-1-16,-1-2 1 0,6 6-3 0,-3 0 1 15,-1 0-1-15,-3-5 1 0,1 1-2 0,-1 0 0 16,-6 4-948-16</inkml:trace>
  <inkml:trace contextRef="#ctx0" brushRef="#br0" timeOffset="55817.8">23731 5806 791 0,'0'0'0'0,"0"0"0"16,4 0 0-16,3 0 39 0,-1 0 0 0,1 5 0 16,8-12 1-16,-2 5-1 0,2 0 1 0,-3-2 1 15,8 4-1-15,-1-7-25 0,3 3 1 0,-5 0-2 16,0-5 2-16,0 3-17 0,-2 2 1 0,2 2-1 15,0-7 1-15,5-1-2 0,2-1 2 0,-7 2-1 16,8-1 1-16,-1-1-1 0,-7 3 0 0,11-3 0 0,-6 2 1 16,-1-5-6-16,-4-3 2 0,0 4-2 0,1 6 2 15,-8 3-5-15,1 2 1 0,-4 0 0 0,3 0 0 0,1 2 3 16,-11 0 0-16,4 0 1 0,-2 0-1 16,-2 0 0-16,0 0-1 0,0 0 0 0,0 2 2 0,0 6-5 15,0-3 1-15,0-1-1 0,-2 2 1 0,-2 3 8 16,4 1 0-16,-4-7 0 0,-3 5 0 0,-6 3 2 15,-2-3 2-15,5 3-2 0,-12 4 1 0,-6 0 5 16,-2-5 0-16,4 1 0 0,-1-3 1 0,7-1-5 16,3 1 2-16,2-3 0 0,-2-8-1 0,6 1 4 15,7 2 0-15,4 0 0 0,-7 0 1 0,7 0-2 0,0 0 0 16,0 0 0-16,0 0 1 0,0 0 12 0,0 0 2 16,0 0-1-16,0-4 0 0,0-4-1 0,0 1-1 15,0-1 0-15,0-5 1 0,5-2 1 0,1 0-1 16,1 7 0-16,-3-3 2 0,-4 7 3 0,4 4-1 15,-2-7 1-15,-2 7 0 0,5-4-4 0,-3 4 2 0,-2 0-1 16,0-4 0-16,8 2-4 0,-1 0 1 0,-7-1-1 16,6 3 2-16,9 0-8 0,-2 0 1 0,-6 0-1 15,14 0 2-15,7 5-6 0,0 1 1 0,-11 5-1 16,4-7 1-16,-6 2-10 0,-2-1 1 0,-2-1 0 16,6 0 0-16,-6-2-3 0,-5-2 1 0,-6 0-1345 15</inkml:trace>
  <inkml:trace contextRef="#ctx0" brushRef="#br0" timeOffset="56408.25">24384 5677 853 0,'6'0'0'0,"5"-5"0"16,10-1 0-16,1 6 40 0,-5-8-1 0,-4-9 0 0,2 4 2 16,-2 6-15-16,-3-1-1 0,-3 2 1 0,4 1 1 15,-7 3-21-15,2 2-1 0,1 0 1 0,-3 0 1 16,-4 0-6-16,4 0 1 0,-2 0 0 0,3 0 1 0,-1 0 19 16,-2 0 2-16,-2 2-2 0,7 9 2 0,-3 2-5 15,-4 2 1-15,4-5 0 0,-8 9 0 0,4 7-6 16,-2-1-1-16,0 1 1 0,-11 8 0 0,6 0 6 15,1-2 1-15,-3 6-1 0,-1 2 0 0,-1 1-3 16,4-11 1-16,1 4-1 0,-5-5 1 0,1 1-6 16,3-4 0-16,-4 3 1 0,1-3-1 0,3-5-2 15,-4-2 0-15,-6 1 0 0,2-6 0 0,7-3-7 0,-3 0 0 16,0-1-1-16,0-1 2 0,5-5 0 0,2-4 1 16,-3 2-1-16,3 0 1 0,2 0-2 0,-2-2 1 15,-1 0 1-15,5-2-1 0,0 0 20 0,0 2 1 16,-2 0-1-16,-2-2 1 0,4-2-1 0,-4-3-1 15,4 3 1-15,0-15-1 0,0-17 12 0,0 2 1 16,0-2-1-16,4 6 1 0,0 7-5 0,-2-3 2 0,3-4-2 16,1-6 2-16,0 6-4 0,-1 1 0 0,1-5 0 15,5-5 0-15,-5 12 2 0,3 3 0 0,-3 3 0 16,1-4 1-16,10 1-7 0,-6 5-1 0,-1 4 1 16,1-2 0-16,2-11-5 0,-2 7 0 0,0 6 0 15,-1 0 2-15,1 5-9 0,-5-5 0 0,5 2 1 16,0 0 0-16,4 5-5 0,-2-3 2 0,0 3-2 15,-3 1 1-15,8 3 0 0,-8 2 0 0,5-2 0 16,-2 4 1-16,-2 0-10 0,0-4 2 0,-1 4-1 16,5-5 0-16,-6 5 1 0,2 5 2 0,-7-1-1 0,2-2 1 15,-1 0-4-15,-3 0 1 0,-2 2-1 0,4 1 2 16,3 1-2-16,-7-2 0 0,4 1 0 0,-4 1 0 16,0 2-1-16,0-1 0 0,0-1 0 0,-4 3 0 0,4-3 0 15,-2 3 0-15,-3-5 0 0,-1 6 0 0,-5 1-10 16,-4 2 1-16,6-3-1 0,-10-3 1 15,2 1-14-15,4-1 1 0,2 1 0 0,-4-1-1 16,7-3-2-16,-1-4 2 0,3 4-1 0,-1-2 1 0,-1 2-4 16,1 1 1-16,5-5 0 0,-2 0 0 0,-1 0-1 15,5 0 1-15,-2 0-1 0,2 0 1 0,0 0-1684 0</inkml:trace>
  <inkml:trace contextRef="#ctx0" brushRef="#br0" timeOffset="56961.07">25058 5152 1306 0,'0'0'0'16,"0"0"0"-16,0 0 0 0,0 0 38 0,0 0 1 0,0 0-1 16,0 0 2-16,0 0-13 0,0 0-1 0,-5 0 1 15,5 2 1-15,-6 6-19 0,2-1 2 0,1 1-2 16,-12 7 1-16,-8 4-7 0,1 2 1 0,5-1 0 15,4-3 0-15,-2-5 3 0,5 3 0 0,-3-4 0 16,2 4 0-16,0-5-2 0,0-3 0 0,1 1 1 0,5 1 0 16,-1-3-4-16,6-2 0 0,-2-8 0 0,-2 4 2 15,4 0 3-15,-5 0 0 0,5 0 0 0,0 0 1 16,0 0-4-16,0 0 1 0,0 0-1 0,0 0 1 16,0-4 7-16,0 2 2 0,0 0-1 0,5-9 1 0,5-8-3 15,-3-2 1-15,3-5-1 0,3-4 2 0,2 5 0 16,-4 1 1-16,2 3-1 0,2-4 2 0,-2 1 3 15,-2 3 1-15,-1-7 0 0,8 3 0 0,-3 6 5 16,-3 6-1-16,-1-6 1 0,-4 4-1 0,3 0-4 16,-1 0 0-16,0 4 0 0,6 3 1 0,-5 2-3 15,-3 1 3-15,-1 5-1 0,-2-6 0 0,-4 4-1 16,5 0 0-16,-3 2 0 0,4 0 1 0,-6 0-1 0,0 0 0 16,0 0 0-16,5 0-1 0,-1 0-10 0,-2 0 1 15,2 0 0-15,1 6 0 0,3 3 3 16,3 1 1-16,0-3 0 0,4 7 0 0,-2 10-8 0,-3-5 1 15,1-4-1-15,6 0 1 0,-6 0-3 0,-5-3 0 16,1 3 1-16,8 4-1 0,-4-4-1 0,-5-4 1 16,0-3-1-16,5 7 2 0,0-4-3 0,-5-3 0 0,-6-1 0 15,5-1 0-15,1-2-2 0,-2 1 2 0,3-1-1 16,-3 0 1-16,-2-2-3 0,3 3 1 0,-5-1-1 16,6-4 1-16,-2 0-17 0,-4 0 1 0,0 0 0 15,5 0 0-15,-3 0-11 0,4 0 1 0,-6 0-1 16,5 0 1-16,-5 0-1669 0</inkml:trace>
  <inkml:trace contextRef="#ctx0" brushRef="#br0" timeOffset="57412.79">25197 5132 829 0,'0'0'0'0,"0"0"0"0,0-4 0 0,0 4 47 15,0 0 0-15,0 0 0 0,0 0 1 0,0 0-15 0,0 0 1 16,0 0-1-16,0-4 1 0,0 2-21 0,0 2 2 16,0 0 0-16,0 0-1 0,0 0 23 0,0 0 0 15,0 0 0-15,0 0 0 0,0 0-4 0,0 0-1 16,0-4 1-16,0 4 1 0,0-5-3 0,0 5 2 15,0 0-1-15,0 0 1 0,0 0-1 0,0 0 1 16,0-4-1-16,0 2 2 0,0 2-9 0,0-4 0 16,0 4 0-16,0-5 1 0,0 3-6 0,0 0 2 0,0 0-2 15,0 2 1-15,0 0 4 0,0 0 1 0,0 0-2 16,0 0 2-16,0 0 0 0,0 2 0 0,0-2-1 16,0 13 1-16,-6 12-10 0,-3 9 1 0,3 3-1 15,-5-1 0-15,-6 8 7 0,6-1-1 0,0 2 1 16,3 6-1-16,-7-5-1 0,4-7 2 0,5-3-2 15,-9 8 2-15,2-1-10 0,2-7 1 0,4-2-1 16,-8-2 2-16,9 2-5 0,0 2 0 0,-5 2 0 16,0-1 1-16,-2 1-5 0,2-4-1 0,3 4 1 15,8-4 0-15,-2-4-8 0,-3-7 2 0,3-1-1874 0</inkml:trace>
  <inkml:trace contextRef="#ctx0" brushRef="#br0" timeOffset="65264.19">2326 7809 61 0,'0'0'0'0,"0"0"0"0,0 0 0 0,0 0-4 0,-22-13-1 16,14 18 1-16,3-1-1 0,1-8 3 0,-2 4 1 16,1 0 0-16,3 0 0 0,2 4 1 0,0-4 0 15,-4 0 0-15,-3 0 1 0,7 0 6 0,0 0 0 0,0 0 0 16,0 0 1-16,0 0-2 0,0 0-1 0,0 0 1 15,0 0 1-15,0 0-5 0,0 0 1 0,0 0-1 16,0 0 2-16,0 0-1 0,0 0 2 0,0 0-2 16,0 0 1-16,0 0-2 0,7 0 0 0,-3 0-1 15,-2 0 1-15,3 4-2 0,1 3 1 0,3-7 0 16,-7 4 1-16,4-4 0 0,3 0 0 0,-3 0 0 16,1 0 2-16,-1-4-1 0,-2 4 0 0,7 0 1 15,-5-5-1-15,5 3 0 0,0 0 2 0,-5 0-1 0,1-2 1 16,8 4 3-16,-4-5 1 0,-5 1-1 0,5 4 1 15,-5 2 9-15,1-2 1 0,-3-2-1 0,7 0 1 16,2 2-10-16,-9 0 1 0,7 0-1 0,-5 0 1 0,5 0 10 16,-5-4 0-16,3 4 0 0,-1-4 2 0,3 1-2 15,0 3 0-15,0 0 0 0,4-4 2 0,4 0-10 16,2 0 1-16,1 2 1 0,-1 2-1 0,-1-5-2 16,1 1-1-16,-4 2 0 0,5 2 1 0,-5-4-1 15,4-1 0-15,1 5 0 0,1 0 0 0,5-4 12 16,-10 0 0-16,-1 2-1 0,4-2 2 0,1 4-13 0,-10-7 1 15,6 5 0-15,-3 2 1 0,2-2 4 16,-6-2 1-16,4 4 0 0,-2-5 0 0,4 3-16 0,-7 2 0 16,-3 0 0-16,4-4 2 0,4 4 3 0,-3 0 2 15,-1 0 0-15,6-4 0 0,1 4 0 0,3 0 1 16,-4 0 0-16,9 0 0 0,-2 0-5 0,-7-4 1 16,6 1-1-16,-1 3 2 0,-1 0-6 0,3-2 1 0,-5 0-1 15,5 2 1-15,-7 0-1 0,0-4 1 0,0 4-1 16,5 0 1-16,-5 0-1 0,-6 0 0 0,-1 0 0 15,8-4 1-15,-3 2-1 0,-7-1 0 0,3 3 0 16,4 5 1-16,-2-1 1 0,-2-8-1 0,-1-1 0 16,1 3 0-16,2 2-1 0,-2 0 1 0,-3-4 0 15,5 4 0-15,4-4 8 0,0 2 1 0,1 2-1 16,1 0 1-16,-6-5 3 0,4 5 0 0,-6 0 1 16,6 0-1-16,0-4 9 0,-6 4-1 0,6-4 0 15,-2 2 1-15,9 0 8 0,-7 0 0 0,4 2 0 0,1 0 2 16,-5 0-9-16,-2 0 1 0,4 0 0 0,-2-5 0 15,3 1-20-15,-9 4-1 0,-3 0 0 0,9-2 2 16,-2 2-4-16,-4 0 1 0,0 0-1 0,2-2 2 0,4 0-3 16,-2 2 0-16,-2 0 0 0,6-5 0 0,-6 3 1 15,4 0 1-15,-2 0 0 0,2-2 0 0,5-5 10 16,1 3-1-16,-5-1 0 0,5 3 0 0,5 0 2 16,-2 0-1-16,-3-3 0 0,5-3 2 0,-2 5-10 15,-7 1 2-15,3-4-2 0,4-3 2 0,-7 5 0 0,-2 1-1 16,-2 1 1-16,7 0 1 0,-5-2 0 15,-4-1 2-15,-3 5 0 0,8 0 0 0,-1-2-9 0,4 4 0 16,-4 0 0-16,1 0 0 0,3 0-3 0,0 6 1 16,7 7-1129-16</inkml:trace>
  <inkml:trace contextRef="#ctx0" brushRef="#br0" timeOffset="69378.67">5580 7794 326 0,'0'0'0'0,"0"0"0"16,0 0 0-16,-32-4 43 0,21 4-1 0,0 0 1 15,3-4 0-15,-1 4-14 0,2 0 0 0,7 0 0 0,-4 0 1 16,-2-4-12-16,6 1 1 0,0 3-1 0,0 0 2 16,0 0 9-16,-5 0 1 0,5 0 0 0,0 0 1 15,0 0-31-15,0 0 1 0,0 0 0 0,0 0 0 0,0 0 12 16,0 0 2-16,0 0 0 0,0 0-1 0,0 0-3 15,0 0 2-15,0 0-2 0,-6 0 1 0,6 0-4 16,0 0 0-16,0 0 0 0,0 0 1 0,0 0 1 16,0 0 0-16,0 0 0 0,0 0 1 0,0 0-6 15,6 0-1-15,-1-2 1 0,-5 0 0 0,10 2 4 16,1 0 0-16,-4 0 0 0,10-4 2 0,4 2 1 16,-4 0 0-16,-2 0 1 0,5-3 0 0,1 1 12 15,1 4-1-15,-5-2 1 0,0-2 0 0,0-1-21 0,-2-3 1 16,-2 6-1-16,9-2 1 0,6-1 1 0,-5 1 2 15,-1 2-1-15,6-2 1 0,-3-7 6 0,5-2 1 16,3 1 0-16,-1-1-1 0,2 2-8 0,-4 1 1 16,13-3-2-16,-2 0 2 0,-3 2 3 0,1 3 0 15,-7 1 0-15,3-1 1 0,-1-7-3 0,-6 4 1 16,4 3-1-16,-4-3 1 0,0 1-7 0,4 1 1 0,-2 3-1 16,13-3 1-16,-13 3-2 0,7 2 2 0,-3-1-2 15,11-1 1-15,-6-2 17 0,-7 5 1 0,-2 3 0 16,9-10 1-16,-5 6-21 0,-6 4 1 0,0-5-1 15,4 1 1-15,-6 2 16 0,2 0 1 0,2 0-2 16,4-3 2-16,3-3-7 0,-7 2-1 0,2 6 0 16,6-5 0-16,1-1 0 0,-9 2 0 0,2 4 0 15,3 0 0-15,-7-5 13 0,-3 1-1 0,-1-2 1 16,4 2 0-16,0 1-12 0,-7-1 1 0,3 0-1 16,-3-5 0-16,1 3 9 0,-3 2 0 0,3-1 1 0,3 3 0 15,-1 2-14-15,4 0 1 0,-5-6-2 0,5 2 2 16,-2 4 16-16,-4 0-1 0,1 0 1 0,9 0-1 0,-8 2-16 15,4 2 1-15,-7 2-1 0,3 3 1 0,0-1-2 16,-5-1 2-16,-6 1-1 0,4 3 1 0,-17-11-1547 16</inkml:trace>
  <inkml:trace contextRef="#ctx0" brushRef="#br0" timeOffset="85285.31">18742 7590 363 0,'0'0'0'0,"0"0"0"0,-21-13 0 0,10 11 44 16,-6-2 1-16,4-4 0 0,-2 1 0 0,9 3-15 0,-5 4 1 15,5-2 1-15,-5 0-1 0,7 0 4 0,-3 2 0 16,7-5-1-16,-6 5 1 0,1 0-15 0,-1-4 2 15,2 2-2-15,1 0 1 0,-1 0-16 0,2 2 0 16,-2 0 1-16,-1 0 0 0,5 0 6 0,0 0 0 16,0 0 1-16,0 0-1 0,0 0-9 0,0 0 2 0,0 0-2 15,0 0 2-15,0 0 23 0,0 0 0 0,0 0 0 16,0 0 1-16,0 0-2 0,0 0 1 0,0 0-1 16,5-5 1-16,12 1-1 0,7 4 0 0,-3 0 0 15,16-2 0-15,-3 2-15 0,-6 2 0 0,2 2 1 16,2-8 0-16,-4 2-6 0,-7 2 0 0,1 2-1 15,8-6 2-15,-2 2-8 0,0 2 0 0,4 0 0 16,-2 0 0-16,2-4-2 0,3-1 0 0,3 10 0 16,7-5 0-16,-2 0 2 0,-2 0 2 0,-2-5-1 15,10 3 0-15,-10 4 12 0,-5 3 2 0,5-5-1 0,3-5 1 16,-7 3-8-16,6 2 1 0,-3 0-2 0,7-4 2 16,5 4 9-16,-5 0 0 0,0 0 0 0,2 0 0 15,-6 0-16-15,-7-4 0 0,-2 4 0 0,7 0 0 0,-5 4 16 16,-6-4 1-16,0 0-1 0,7 0 1 0,-3-4-14 15,2 4 2-15,5 0-1 0,4-5 1 0,-5 3 4 16,-8 2 1-16,3 0 0 0,5-2 1 0,-8 2-4 16,-8 0 1-16,3 0-2 0,3-2 2 0,-8-2 0 15,1 4 0-15,3 0 0 0,-3-2 1 0,-4-3-5 16,-2 5 0-16,-2 0 0 0,2-4 1 0,3 0 3 0,-1 2 0 16,-2 2 0-16,-2 0 1 0,-3-2-3 0,1 2 1 15,0 0 0-15,-5-2 1 0,1 2 5 0,-3 0 0 16,0 0 1-16,3 0-1 0,-1 0-2 0,-2-5-1 15,-4 5 0-15,3 0 0 0,1 0-2 0,-4 0 1 16,0 0-1-16,0 0 1 0,0 0-10 0,0 0 0 16,0 0 0-16,0 0 0 0,0 0-1 0,0 0 1 15,0 0 0-15,0 0 0 0,0 0-5 0,0 0 0 0,0 0-1467 16</inkml:trace>
  <inkml:trace contextRef="#ctx0" brushRef="#br0" timeOffset="98636.45">2828 9514 250 0,'0'0'0'0,"0"0"0"0,-28-4 0 0,22 4 15 16,-1 4 1-16,-4 3 0 0,1-3 0 0,-1-2 9 0,0 2 2 15,5 1-1-15,1-1 1 0,-1 0-10 0,0 3 1 16,1-5-1-16,3 4 1 0,-6 3-7 0,1-3 0 16,1 0 0-16,-5-1 1 0,0 5-7 0,0-3 2 15,11 1-2-15,-2-2 2 0,-2 3-1 0,4-7-1 16,-4 0 1-16,2 0 1 0,2 3 1 0,0-1 1 16,0-2 0-16,-5 2 0 0,5 0-5 0,0-4 1 0,-2 0-1 15,2 0 1-15,0 0-1 0,0 0 2 0,0 0-2 16,0 0 2-16,0 0-5 0,0 0 1 0,0 0 0 15,7 5 1-15,5 5-2 0,6 1 0 0,-3 0 0 16,6-1 0-16,-2-3 1 0,9-1 2 0,-8-6-2 16,-1 0 1-16,2 0 1 0,1 0-1 0,-1 0 0 15,3 0 1-15,4 0-1 0,-7 0 2 0,1-4-1 16,1 2 1-16,-1-1-1 0,-3 1 1 0,3 0-1 16,3-4 1-16,-5 2 7 0,-3 1 1 0,11 1 1 15,0 0-1-15,4-4 11 0,0 2-1 0,-2-1 1 16,9-5 1-16,-1 5-19 0,1 5 2 0,0-4 0 0,2-2 0 15,-3-3 17-15,-10 3-1 0,0 2 1 0,4-3 0 16,-4 3-4-16,0 0 0 0,0 0 1 0,6-1-1 16,-2 3-3-16,3 2 1 0,-3-6-1 0,2 2 1 0,1 4-11 15,-3 0 1-15,6 0-1 0,3-5 1 0,-13 5 18 16,0 2 0-16,0 1 0 0,-2-3 1 0,-3 0-21 16,-1 0 1-16,1 2 0 0,5 2 1 0,0 0-2 15,-2-4 1-15,4 2-2 0,-2 0 2 0,4 5 15 16,0-3-1-16,9-2 1 0,4 0 0 0,0 5-7 0,-6-3 0 15,4 2-1-15,2-1 1 0,-4-1-8 0,2-2 1 16,-5 6 0-16,7-3 0 0,-45-5-1176 0</inkml:trace>
  <inkml:trace contextRef="#ctx0" brushRef="#br0" timeOffset="99431.91">5803 9482 539 0,'-4'-2'0'0,"-3"2"0"0,1-8 0 0,2 4 58 0,-7 4-1 15,0 0 0-15,5-3 0 0,1-1-25 0,3 0-1 16,-2 4 0-16,2 4 2 0,2-4-26 0,0 0 1 16,0 0-1-16,0 0 1 0,0 0 17 0,0 0 1 0,0 0-2 15,0 0 2-15,0 0-7 0,0 0 2 16,0 0-1-16,0 0 0 0,0 0-8 0,0 0 1 0,0 0-1 15,0 0 1-15,0 0 4 0,0 0 1 0,-5 0-1 16,10 0 1-16,-3 0-1 0,2 0 0 0,-2 0 0 16,9-4-1-16,0 2-4 0,0 0 0 0,4 0-1 15,2 2 2-15,2-5 2 0,-4 5 1 0,-2 0 0 16,2 0-1-16,0 0-3 0,-6 0 0 0,8 0-1 16,-6 0 1-16,4 0-3 0,-5 0 2 0,3 0-2 15,15 0 1-15,0 0-10 0,0-2 1 0,-2 4 0 0,-3 3 0 16,1-3-1-16,4-2 0 0,0-2 0 0,4-3 0 15,-6 3-1-15,-7 2 1 0,9 0-1 0,-7-2 1 16,3 2-4-16,4 0 2 0,-7 0 0 0,7-4 0 16,0 4-3-16,-2 2 1 0,-3 0-1 0,12-4 2 15,-1 0 3-15,-6 0 0 0,4 2 0 0,7-5 0 16,-7 5 14-16,-2 0 2 0,2 0-1 0,3-4 0 0,-7 2 3 16,-3 2 0-16,-1 0 0 0,4-4 1 0,-5 4-7 15,-1 0 0-15,4 0-1 0,-7-9 2 0,2 5 7 16,1 4 0-16,-5 0 0 0,11-2 1 0,0 2-14 15,-4-4 0-15,3 4 0 0,-1 0 0 0,4-2 5 16,-2 2-1-16,0 6 0 0,4-6 0 0,0 0-6 0,-1 2-1 16,-6 4 1-16,5 1 0 0,3-3-2 0,-10 0-1 15,9 3 0-15,-4-1 0 0,-28-6-1372 0</inkml:trace>
</inkml:ink>
</file>

<file path=ppt/ink/ink12.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32:01.807"/>
    </inkml:context>
    <inkml:brush xml:id="br0">
      <inkml:brushProperty name="width" value="0.05292" units="cm"/>
      <inkml:brushProperty name="height" value="0.05292" units="cm"/>
      <inkml:brushProperty name="color" value="#FF0000"/>
    </inkml:brush>
  </inkml:definitions>
  <inkml:trace contextRef="#ctx0" brushRef="#br0">21846 8054 1269 0,'0'0'0'0,"0"0"0"15,-32-34 0-15,11 15 61 0,1 2 1 16,-5 0 0-16,1-5 0 0,-4 1-22 0,7 2 0 0,-1 4 1 15,-1-4 0-15,-5 2-14 0,4 0 1 0,-4-4-1 16,-8 1 1-16,-5 3-29 0,-2 3 1 0,-2 3-1 16,-7 2 1-16,3-5-2 0,4 3 1 0,-4 7-2 15,-3-7 2-15,3-4 0 0,-3 2 0 0,-12 7 0 16,-11-2 1-16,-3 1-3 0,7-1 0 0,-1-3 0 16,5 5 1-16,9-1 12 0,0 3 0 0,-11-5 0 0,-14 3 0 15,3 2-1-15,9 4 1 0,5 4-1 0,4-4 1 16,-5 0 13-16,5 0 0 0,-20 4 1 0,-8 7-1 15,13-7-19-15,10 3 0 0,-8 3 1 0,0 5-1 0,2 0 13 16,0 0 0-16,-11 0 0 0,-4 0 0 0,15 4-15 16,7 2 1-16,-1 2-1 0,-1-1 2 0,1-1-4 15,-2 2 1-15,-6 7-1 0,-4-6 1 0,17 3-1 16,8 3 1-16,2 8-1 0,3 9 1 0,0-5 4 16,8-1-1-16,-9 1 1 0,-1 1-1 0,2-3 14 15,3-6 0-15,8 7 0 0,-1-1 0 0,11 1-12 16,5 3-1-16,1 5 1 0,-4 11-1 0,14-5 2 0,1-6 0 15,4 6 0-15,-3 0 1 0,10-10-4 0,0-5 2 16,6 5-1-16,1 2 1 0,3-3-2 0,5-1 1 16,7 4-1-16,-3 6 1 0,9-2-1 0,11-6 1 15,6-1-1-15,4 1 1 0,5-5-4 0,-7-10 1 16,7 2 0-16,-3 2 1 0,5 0 3 0,4-4 1 16,9 0 0-16,19 4 0 0,2-5-3 0,-13-3 1 0,3-1-1 15,3-3 1-15,10-3 12 0,-3-4 3 0,15-3-2 16,-4-1 1-16,-7-5-10 0,-4-1 1 0,16-1-1 15,12-4 1-15,-17-4 5 0,-13-5 2 0,6-4-1 16,7-2 1-16,4 3-14 0,-8-3 1 0,-3-4-1 16,-2-11 1-16,-6 0 7 0,2 3-1 0,13 1 0 15,0-8 0-15,-13 4-6 0,-15 0 1 0,7-8-1 16,3-9 1-16,10 3-4 0,-10-5 1 0,1-6 0 16,-7-16 1-16,-12 8 0 0,-5 12 1 0,-4-7 0 15,-1 1 0-15,1-7 0 0,-11 2 0 0,9-6 0 0,-9-12 0 16,-11-3 8-16,-6 10 1 0,-4 3-1 0,-9-2 2 15,-4 2-3-15,-11 0 1 0,0-11-1 0,-11-6 2 0,-2 10 0 16,-8 11 1-16,-5 7-1 0,-9-1 2 16,3 7-3-16,-2 6 1 0,-5 3 1 0,1-1-1 0,-3 4 1 15,9 12-1-15,-9-1 1 0,-2 9 0 0,4 6-6 16,-12 11 1-16,-1-1-1 0,-14 10 1 0,1 1 1 16,3 9 0-16,2 6 0 0,-2 9 2 0,4 2-12 15,8 4 1-15,1 9-1 0,-7 6 1 0,0 4-3 16,5-2-1-16,-5 7-2179 0</inkml:trace>
  <inkml:trace contextRef="#ctx0" brushRef="#br0" timeOffset="2632.09">19178 10748 1608 0,'0'0'0'0,"0"0"0"0,5 0 0 0,1 0 67 0,-2 6 0 0,1 5 1 0,12 18-1 0,2 7-27 0,7 1 2 0,-3-6-2 0,-1 3 2 0,-5 1-22 0,0-6 0 0,0 7 0 0,5 1 1 0,-7-3-23 0,-4 4 1 0,1 2 0 0,10 7 1 0,-3-2 0 0,-4-7 0 0,-4-6 0 16,-5 2 0-16,1-9-5 0,1-6-1 0,-5 1 0 16,-3-10 1-16,0-3-4 0,4-7 1 0,-4 0-1 15,-4 2 1-15,1-2 7 0,3 0 1 0,0 0-1 16,-8 0 1-16,1 0 3 0,1-2 2 0,2 2-1 16,-13-15 1-16,-7-13 17 0,-4-6 2 0,7-4-2 15,-1-5 2-15,5 1-4 0,0 4 1 0,0-1 1 16,-5-1-1-16,5-5 7 0,6 1 1 0,-2-1-1 0,-2-15 1 15,9-6 1-15,2 1 0 0,8-10 0 0,-2 1 0 16,7 10-8-16,1 13-1 0,3-4 0 0,9-5 2 16,-5 7-7-16,0 8-1 0,0 5 1 0,0 0 0 0,1 5-8 15,-8 14 0-15,7 8 1 0,-2 7 0 0,3 0-3 16,-8 6 1-16,1 6-2 0,2 9 2 0,8 6-1 16,-3 3-1-16,-8-1 1 0,1 13 0 0,0 5-2 15,-5-3 1-15,1 13-1 0,-3-7 1 0,-4-1-4 16,4 2 1-16,-8 8 0 0,0 6 0 0,-3-3 0 15,7-7-1-15,-6-1 0 0,-5-5 0 0,0-9-1 16,5-13 1-16,2-2 0 0,-3 1 0 0,3-10-1 0,2-1 1 16,-3-3-1-16,-1 3 1 0,2-3-1 0,4-2 0 15,-7-4 0-15,3 2 0 0,2 0 0 0,-2 1 0 16,-1-3 0-16,3 0 2 0,2 0-2 0,0 0 0 16,-4-3 0-16,4 1 1 0,0 0 0 0,0 2 0 15,0-4 0-15,4-2 0 0,3-3 1 0,-1 1 2 16,5 1-1-16,6 1 1 0,4 2-1 0,7-3 1 0,-2 7 1 15,4 0-1-15,2 0-4 0,3 0 2 0,8 0-2 16,2 0 1-16,-7 0-1 0,-8 0 0 0,7 0 0 16,-1 0 0-16,1-2-1 0,-14-2-1 0,10-3 1 15,-10 1 0-15,5-5-1 0,-6 3 1 0,-5-5 0 16,0 0 0-16,0-2 1 0,-2 1 0 0,-2-1 0 16,2 0 0-16,-4-4 0 0,0 4 0 0,-3-2 0 15,1-7 1-15,-3 3 0 0,-2 2 1 0,-1 0 0 16,-3-7 1-16,-5 7 0 0,-1 2 1 0,4 0 1 0,-7-4-1 15,1 2 1-15,-1 4-1 0,-2 0 1 0,3 0-1 16,-7 5 1-16,8 5-1 0,-1 3 1 0,1-2-1 16,5 0-3-16,-2 2 2 0,4-1-1 0,-5 1 0 15,5 0 1-15,-2 2 1 0,-2 2-1 0,0 3 1 16,-3 1-3-16,1-4 1 0,6 2-1 0,-7 13 1 0,-1 13-2 16,8 6 0-16,0-6 0 0,0-2 0 0,0-1 0 15,0 3 0-15,4-4 0 0,-4 3 0 0,6-3-1 16,5-5 1-16,-4-2-1 0,-3 0 1 0,7-10-1 15,-1 1 1-15,1 1-1 0,2-2 1 0,2-1-1 16,-2-6 1-16,-2-2-1 0,14-4 1 0,3-5-2 0,0 3 2 16,2-9-1-16,5 0 1 0,1-6-2 0,-12-4 1 15,-1-5-1-15,10-8 1 0,-10 1-3 0,-8 8 1 16,2-3 0-16,-2-4 0 0,-2 6-6 0,-2 9 1 16,4-1 1-16,-9-10-1 0,1 3-6 0,-1 3 2 15,-6 1 0-15,0-1-1 0,0 5 9 0,0 8-1 16,5 2 1-16,-10-3-1 0,5 5 0 0,-2 7-1 0,4 2 0 15,-2 0 1-15,0 0 3 0,0 0-1 0,0 0 1 16,0 0 1-16,0 0-1 0,0 0 1 0,0 0-1 16,-2 13 1-16,-2 10 0 0,4 5 0 0,0 1 0 15,0 8 1-15,0-5-2 0,0-5-1 0,6-1 1 16,-6-5 1-16,7 2-10 0,-3-4 0 0,7 5-1 16,-5-3 1-16,3 0 3 46,-1-6 1-46,1 6-1 0,-7 3 1 0,7-7 1 0,-1-6 1 16,1-3-1-16,-3 3 0 16,1-7 5-16,-1-4 0 0,-1-2 0 0,1 0 1 0,5-3 0 0,-5-1 0 0,5-2 0 15,0-14 0-15,6-8 2 0,0 1 2 0,-2-3-2 0,-2-2 1 0,-5 4 2 0,-5 5 0 0,1 1 0 0,-8-12 1 0,4 2-2 0,-7 2 2 32,3-2-2-32,-9-17 2 0,2 2-2 0,0-2 1 0,-1-8-1 0,-6 3 1 0,-1 5-4 0,6 9 1 0,-2-1 0 0,-8-1 1 0,1 1 0 15,5 3 0-15,6 6 1 0,-6-7-1 0,0 12 4 16,-5 1 1-16,12 7-2 0,-1 4 2 0,2 2 10 15,5 6 1-15,-2 3 0 0,1 4 0 0,1 0-10 16,4 2 1-16,0 2-1 0,0 0 2 0,0 4-1 0,0-6 1 16,0 4 0-16,4 37 0 0,3 8-2 0,-3 2 1 15,3-2-1-15,8-9 1 0,-3-4-2 0,3-2 1 16,-2 7 0-16,2 3 0 0,3-3-4 0,-1-5 0 16,0 6 1-16,-2-1 0 0,2-9-2 0,0-5 2 15,5 3-1 1,-5-9 1-1,0-2-2-15,-4-8 1 0,2 2-1 16,6-5 1-16,-3 1-4 0,-6-3 1 0,6 1 0 0,3-7 1 0,-4-3-2 0,-2 1 0 0,-2 0 0 0,4 0 0 0,-2-6-1 0,0 1 1 31,-6-8 0-31,6-6 1 0,2-2-2 16,-10-7 1-16,1 0-1 16,1-4 1-16,2-2-1 0,-3 0 0 0,-6 2 0 0,5-4 1 0,-3 6 2 0,-4 6 2 0,0 7-2 0,6-9 2 0,-6 11-4 0,0 2 1 0,0 7 0 15,5 2 0-15,-5 1 2 0,4 5-1 0,-4 0 1 16,0 0-1-16,0 0-2 0,0 0 1 0,0 0-1 15,2 5 2-15,9-3-2 0,-5 2 0 0,3 4 0 0,0 7 0 16,6 4 1-16,2 7 1 0,0 0-1 0,-11-1 1 16,5 1-2-16,4-3 1 0,-2-4-1 0,-9-2 0 15,3-2-1-15,3-2 0 0,1-1 0 0,-4 1 0 16,3-2-1-16,-3-3 1 16,4-1 0-16,-5-5 0 15,3-2-1-15,-3-2 1 0,5 2-2 16,-1-9 2-16,3 3-1 0,5-5 0 0,-8 3 0 0,12-14 1 0,1-5-1 0,-1 1 1 0,-5-1-1 0,0-3 1 0,-2 0 0 15,-8 5 0-15,3 1 0 0,1-1 0 0,0 1 0 16,0 5 0-16,-9-2 0 0,2-5 0 0,0 12 1 16,-2 3 0-16,3 2 0 0,-3 3 1 0,2 2 1 0,-4 4 0 15,0-4 0-15,0 1 1 0,0 3-3 0,0 0 1 16,0-2-1-16,0 0 1 0,7 2 2 0,-3 2-1 16,-4 0 1-16,4 5-1 0,5-1-2 0,-1 5 1 15,-1 2-1-15,6 1 2 0,6 6-3 0,0-3 1 16,-8-7 0-16,4-1 0 0,-9-5 1 0,1-4 1 15,-1 4-1-15,3 3 1 0,-3-7-2 0,1 2 0 16,1 0 1-16,-1-4-1 0,-1 0 1 0,-6 2 1 16,7-7-1-16,3-6 2 0,8-6-3 0,-3-2 1 0,-5 0-1 15,-3-13 2-15,-1-4-3 0,5 1 1 0,-5-3 0 16,-6 2 0-16,5-5-1 0,-5 5 0 0,4 2 0 16,-13-3 0-16,3 3 0 0,2 7 0 0,4-5 0 15,-7-7 0-15,1 7 0 0,-1 4 0 0,-1-2 0 16,-1-2 0-16,5 9-1 0,4 6 0 0,-4 4 0 15,-3 4 1-15,3 3-2 0,4 1 1 0,0 3 0 0,0 11 1 16,0 1-3-16,0-4 1 0,0-4-1 0,0 0 1 16,0 5-2-16,0 1 0 0,0-6 1 0,0 30 0 15,11 6-2-15,4 6 1 0,-5 1-1 0,-3-9 2 16,6-6-2-16,-3-1 1 0,5 3-1 0,-4 4 1 0,0 0 2 16,-2-8-1-16,6 3 1 0,-3 1 1 0,-1-9 0 15,0-2 0-15,0 3 0 0,6 1-1 0,0-4 1 16,-6-4 0-16,-1-2 0 0,5-9 1 0,-4 0-1 15,-2 1 1-15,-1-5-1 0,5 0 1 0,-2 0 0 16,2 0 0-16,-2 0 0 0,4-5 0 0,6-5 1 16,-4-3 0-16,-4-4 0 0,13-17 0 0,-2-2 2 15,-3-2 0-15,-4 1 0 0,0-3 1 0,1 6 0 0,-1 4 1 16,-7 0-1-16,1-6 1 0,-4 2 2 0,1 0 2 16,-6-2-1-16,-2-9 1 0,0-3-4 0,0 1-1 15,0 2 1-15,-6-4-1 0,6 9 1 0,-4 10 0 16,-3 5 0-16,-4 1 0 0,5 9 0 0,0 9-1 15,1-5 1-15,-5 3-1 0,3-3-3 0,3 11 2 16,-3 0-1-16,1 0 0 0,-1 0 2 0,-1 0-1 0,6 4 0 16,-3 9 1-16,1 6-3 0,-4 5 1 0,-1 1-1 15,-2 20 1-15,-2 0-2 0,9-5 2 0,2 5-1 16,4-5 0-16,-2-6-1 0,4-2 1 0,-4-2 0 16,7-7 0-16,-1-6-1 0,5-2 1 0,0 2-1 15,-1-2 1-15,5-5-1 0,-2-3 0 0,-6-1 0 16,10-8 2-16,4 2-2 0,-3-6 0 0,-1 1 0 15,13-7 1-15,6-5-1 0,1 2 0 0,-3-4 0 16,-2-5 1-16,3 1-1 0,-5 4 0 0,2-9 0 16,-4-4 0-16,0 2 0 0,-7-4 0 0,1 0 0 0,1 3 0 15,-6-6 0-15,1 10 0 0,-1 1 0 0,2-4 0 16,-2 7-1-16,-4 6 1 0,4 2 0 0,-6 0 0 16,0 5-5-16,4 5 2 0,-7-3-2 0,-3 2 2 0,1 1-6 15,3 3 0-15,-7 2 0 0,4 0 1 0,-1 2-33 16,1 3 0-16,-2-1 0 0,-4 2 0 0,0-6-2231 15</inkml:trace>
  <inkml:trace contextRef="#ctx0" brushRef="#br0" timeOffset="3273.34">20397 11876 1620 0,'0'0'0'0,"0"0"0"0,0 0 0 0,0 0 36 0,0-2 1 0,5-4 0 0,1-3 0 0,1-3-6 0,3 1 1 0,1 3-1 0,17-22 1 0,0-2-32 0,-4 4 0 0,10-4 0 0,5-6 1 0,-1 0 7 0,7 0-1 0,11-5 1 0,11-6 1 0,-1 0 14 0,-6-6 0 0,0-11 1 0,9-6-1 0,-2 6 1 0,1 8 1 0,10-7-1 0,10-8 1 0,-9-5-1 0,-6 3-1 0,4-12 1 16,-4 2 0-16,-6 13 2 0,4 10 1 0,6-2-1 0,7-12 1 0,-18 12-7 0,-10 4 0 0,0 5 1 0,-15-2-1 0,-3 10 11 0,-3 11 1 0,-1 6-1 0,-6 2 2 0,0 7-3 0,-7 2 0 0,1 0 0 0,-1 0 1 0,-8 6-7 0,-2-2 1 0,4 4 0 0,-2 3 1 0,-7-1-6 0,-2 3 1 0,1 2 0 0,1 0 1 0,-2 1-9 0,-2 3 1 0,-2 0-1 0,5-4 2 0,-3 2-6 0,-2 2 1 0,4 2-1 0,-4 7 1 0,0 3-10 0,-4 1 1 0,4 2-2196 0</inkml:trace>
  <inkml:trace contextRef="#ctx0" brushRef="#br0" timeOffset="3829.79">20822 11913 1620 0,'-6'2'0'0,"0"4"0"0,-9 1 0 0,4-1 90 0,4-6-1 0,1 2 1 0,2 2 1 0,-3 1-45 0,3-1 0 0,4-4 0 0,0 0 0 0,-2 0-26 0,2 0 1 0,0 0-1 16,0-4 1-16,2 1-23 0,2 1 0 0,3 0-1 0,31-30 2 0,22-15 0 0,-8 3 1 0,-3 3-1 0,-4-3 1 0,5-1 0 0,1 0 0 0,5-8 0 0,4-8 0 0,11-7 10 0,-2-3 0 0,10-11 0 0,5-1 0 0,-13 17 13 0,0 6-1 0,4-12 1 0,19-7-1 0,-10 3-2 0,-7 8 2 0,3-5-1 0,-5-1 0 0,-11 19 7 0,-8 10 2 0,4-4-2 0,-4 2 1 0,0 7 0 0,-11 2 1 0,0-3 1 0,-2-10-1 0,-9 13 0 0,-6 8 2 0,-2 3-2 0,-7 3 1 0,-2-1-6 0,-6 6 1 0,4 8-1 0,-2-4 0 0,2 2 2 0,-4 5 0 0,-5 1 0 0,5 1 0 0,-5 2-17 0,1 2 1 0,-3 2 1 0,7-5-1 0,-5 5-4 0,1 0 0 0,-3 0 0 0,7 5 1 0,-11-5-2326 0</inkml:trace>
  <inkml:trace contextRef="#ctx0" brushRef="#br0" timeOffset="7316.48">2688 9644 438 0,'0'0'0'15,"0"0"0"-15,0 0 0 0,0 0 55 0,0 0 0 16,0 0 0-16,0 0 0 0,-23-13-11 0,18 13 1 15,5 5 0-15,0-1 0 0,0-4-40 0,0 0 2 0,0 0-1 16,5 0 0-16,-5 0 28 0,0 0 0 0,0 2-1 16,6 2 1-16,5 0-34 0,6 1 1 0,-2-3-1 15,15 6 1-15,7-1 3 0,-7-3-1 0,4 4 0 16,-2-3 2-16,-4-3 3 0,-2 2 1 0,0-4 0 16,2 6 0-16,-3-3-3 0,-1-3 2 0,-3 2 0 15,1-2 0-15,1-2 11 0,5-1 0 0,5 1 0 16,1 0 1-16,0 0 10 0,5-4-1 0,0 1 0 15,10 1 0-15,-15-2-6 0,5 2 0 0,-5-5 1 0,9 3-1 16,-8-5 3-16,-3 3 1 0,-9-1 0 0,12 3 0 16,-7-1-7-16,-1-1 1 0,6-1 0 0,-5 3 0 15,4 0 0-15,-2 1 2 0,2-3-1 0,7 1 1 16,-5 3-4-16,-10 4 0 0,4-2 0 0,4-2 0 0,-6 0-7 16,-7 4 1-16,2-5-1 0,1 1 1 0,-5 0-7 15,-4 2 1-15,2 2-2 0,-4 0 2 0,-5-5 3 16,-2 3 0-16,-2 4 0 0,-2 3 2 0,5-5-5 15,-1 0 1-15,-4 0 0 0,2 0 1 0,2 4 12 16,-1 0 2-16,7-2-1 0,8 7 1 0,7 6-13 16,-1 2 1-16,8 2 0 0,7 11 0 0,-1-1 1 15,-1 1-1-15,12 2-1529 0</inkml:trace>
  <inkml:trace contextRef="#ctx0" brushRef="#br0" timeOffset="8182.6">5580 9706 539 0,'0'-2'0'0,"-11"-5"0"16,0 5 0-16,7 4 107 0,-2-2 1 0,-5-2-1 15,4-4 1-15,3 4-56 0,2 2-1 0,2 0 1 16,-4 0 1-16,2 0-23 0,2 0 0 0,0 0 1 16,-5 2 0-16,5 4-13 0,0-4 1 0,0 0-1 15,-4 0 1-15,4 1-9 0,4-1 0 0,-4 2 0 16,11-2 0-16,8 2 1 0,3 1-1 0,-1-1 0 15,7 2 0-15,4-2-1 0,-8 1 1 0,4-5-1 16,-5 2 1-16,3 0-8 0,-2-2 1 0,-7-4-1 16,4 6 0-16,-3-2-1 0,3-2 1 0,-4-3-1 0,11 5 2 15,0-2-2-15,-2-2 0 0,2 2 0 0,2 2 0 16,-4-2-1-16,-3-7 1 0,11 7-1 0,1 0 1 16,-3-4 1-16,-4 1 0 0,0 5 0 0,4-4 0 15,-2-2-1-15,-8-1 1 0,3 3-1 0,5 0 0 0,-4 0 1 16,-2-3 1-16,4-1 0 0,4 1 0 0,-2-3 8 15,4-1 2-15,5 7-2 0,0-5 1 0,-1 3 5 16,-6-5 1-16,9 3-1 0,-2-3 1 0,-5 1 2 16,-6 1 0-16,0 5 0 0,4-2 1 0,-4-1-4 0,0 3 3 15,0 2-2-15,6-5 1 0,-6 1-12 0,0 2 1 16,9-3 0-16,-3 5 1 0,0 0 8 0,-6-2 1 16,4 4-1-16,7-4 1 0,-5-1-4 0,-10 3 2 15,4 2-1-15,0 0 0 0,-3-4 10 0,-3 4 0 16,2 0-1-16,-1-6 2 0,-6 3-4 0,5 3 0 15,-1 0 0-15,1-2 1 0,1-2 3 0,1 4-1 16,-3 4 1-16,7-4 0 0,7-4-6 0,-3 4 0 16,11 6 1-16,2-1-1 0,-4-1-12 0,-3 2 1 0,7 3 0 15,-2 6 0-15,-43-15-1795 0</inkml:trace>
  <inkml:trace contextRef="#ctx0" brushRef="#br0" timeOffset="10270.34">10425 9755 1130 0,'0'0'0'0,"0"0"0"0,-33-20 0 0,23 16 19 16,3 2 1-16,-4-2 0 0,1-5 0 0,3 3 43 0,5 2 0 15,2 8 0-15,-4-4 1 0,4 0-31 0,0 0 1 16,0 0 0-16,0-4-1 0,0 2-35 0,0 2 1 15,0 0-1-15,38 2 1 0,3 6 4 0,4 3 0 16,-2-1 1-16,-2-3-1 0,-2 1 9 0,-7 3 2 16,2 4-1-16,3-2 1 0,-1-3-11 0,3 1 1 15,15 4-1-15,8 0 1 0,11 0 7 0,-7-1-1 16,1 1 0-16,2 0 0 0,-14 0-6 0,5 0 1 16,7-4-1-16,17 6 1 0,6-3-1 0,-13 3 2 0,3 1-2 15,1-4 2-15,-4 1-2 0,3-2 1 0,19 0-1 16,8 0 1-16,-17 1-4 0,-6 1 1 0,10-2 1 15,11 0-1-15,3-5-1 0,-14 1 0 0,1-1 0 16,-5 7 0-16,2 0 2 0,-2-4 0 0,15-1-1 16,-4-5 2-16,-17-1 16 0,-5 0 0 0,9 0 0 15,18-4 1-15,-10 2 5 0,-12 3 0 0,-13-10 0 16,8 3 0-16,-8 0-1 0,2 2 1 0,11 0 0 16,4-4 1-16,-20 4-7 0,-3 2 2 0,-7 0-2 0,-9-2 1 15,3 4-6-15,-3 3 0 0,7 1 0 0,4-3 1 16,2-1-12-16,-2 2 2 0,-2 5-2 0,2-3 2 15,-10 7-4-15,-1 2 1 0,3 2-1690 0</inkml:trace>
  <inkml:trace contextRef="#ctx0" brushRef="#br0" timeOffset="19217.8">13848 5821 1318 0,'0'0'0'0,"0"0"0"16,0 0 0-16,0 0 71 0,0 0-1 0,0 0 1 16,22 24 0-16,-18-18-31 0,-2 0 2 0,3 7-2 15,5 2 2-15,3 4-21 0,-2 2 1 0,0-6 1 16,6 5-1-16,0-3-23 0,-2 6 0 0,-2-4 0 15,4 2 1-15,4-6-1 0,-10-4 0 0,6 2 0 16,1-3 1-16,-8 1-1 0,7-5-1 0,-2 3 1 0,3-3 1 16,3 3-2-16,-4-7 0 0,0 2 0 0,1 0-1 15,5 0 2-15,-8-4 0 0,2 0 0 0,1 0 0 16,3-4 0-16,-4-2 0 0,9 4-1 0,-2-5 2 0,4-3 0 16,-5-5 0-16,3-4 0 0,4-7 0 0,-2-8 5 15,0-2 1-15,4-13-1 0,2-10 1 0,9 3 16 16,7 5 1-16,8-13-1 0,8-6 1 0,1 0 0 15,1-4 1-15,-1-11-1 0,8 0 2 0,-2 10 1 16,2 5 0-16,20-4-1 0,5-16 1 0,-5 1 10 16,-11 13 0-16,8 1 0 0,15 1 1 0,-12 8-9 15,-5 13 1-15,-2-3 0 0,2-3 1 0,-6 8-13 16,-7 8 3-16,13 3-1 0,-2 4 0 0,-11 10-14 0,-10 11 1 16,-5 11 0-16,5 0-1 0,-67 4-1877 0</inkml:trace>
  <inkml:trace contextRef="#ctx0" brushRef="#br0" timeOffset="20313.89">13919 6697 590 0,'0'0'0'16,"0"0"0"-16,0 0 0 0,0 0 19 0,0 0 0 0,0 0 0 15,0 0 0-15,24 17-19 0,-24-8 0 0,6-7 0 16,-2 6 1-16,7 3 15 0,-4 0 1 0,-3-3-2 16,7 7 2-16,-1 0-17 0,-1 4 1 0,2 2-1 15,-1-2 2-15,5-4 2 0,-2 2 2 0,-2 2-2 16,0 7 2-16,2 2-1 0,2-3 1 0,-2 1 0 15,-3-7-1-15,1-2 3 0,6 2 1 0,0 2 0 16,-2 3 0-16,3-3-5 0,-1-4 1 0,0-4-1 16,0-1 2-16,-2-5 12 0,-2 1 1 0,2-6 0 15,7 1 0-15,-1-3 6 0,-8 2 1 0,2 2 0 0,4-8-1 16,7-1 1-16,-9-1 0 0,7-5 0 0,4-3 0 16,0-6-6-16,4 1 0 0,-9-2 0 0,10-15 2 15,5 2 9-15,7-4 1 0,0-3 1 0,11-8 0 16,4 9 2-16,-4 4 3 0,6-9-1 0,1-4 0 0,-3 5-5 15,-4-3 1-15,6-2-1 0,4-6 1 0,-3 6-1 16,-8 4 1-16,1 5-1 0,9-1 1 0,-14 1-8 16,-6 10 0-16,5-4 1 0,5 2 0 0,1 5-6 15,0 1 2-15,6-4-1429 0</inkml:trace>
  <inkml:trace contextRef="#ctx0" brushRef="#br0" timeOffset="20970.7">21419 7316 1344 0,'0'0'0'15,"0"0"0"-15,0 0 0 0,0 0 84 0,0 0 0 16,0 0 0-16,0 0 2 0,0 0-48 0,0 0 0 16,0 0 0-16,0 0 0 0,0 0-22 0,0 0 1 15,0 0-1-15,0 0 0 0,0 0-16 0,22-4 0 0,-22 4 0 16,4 0 0-16,2 0-1 0,1 0 1 0,4-5-1 16,-1 5 1-16,12 0 14 0,-1-2-1 0,-1 0 1 15,7-8 0-15,1-1 11 0,0-4-1 0,11-10 1 16,4-16 0-16,6 3-6 0,9-9 0 0,19-10 0 15,14-9 1-15,-8 0-1 0,5 6 0 0,13-8 1 16,26 2 0-16,-5 3-8 0,-8 3 0 0,8-6 1 16,29-8 0-16,-12 10-13 0,-17 13 1 0,1 0-1694 15</inkml:trace>
  <inkml:trace contextRef="#ctx0" brushRef="#br0" timeOffset="21854.61">14286 8813 1243 0,'0'0'0'0,"0"0"0"0,0 0 0 15,0 0 63-15,-21 8 1 0,21-8 0 0,-9 0 0 16,7 0-21-16,2 0 1 0,0 0 0 15,0 0 0-15,0 0-20 0,0 0 1 0,0 0 0 0,0-2 1 0,6 0-13 16,1 2 2-16,4-4-1 0,38-7 1 0,7-8-14 16,6-2 1-16,-2-5-1 0,2 3 2 0,11-7 1 15,11 0 2-15,15-4-2 0,-3-2 2 0,-3 6-6 16,3 5 1-16,16-3-1 0,15-2 1 0,-127 30-1396 16</inkml:trace>
  <inkml:trace contextRef="#ctx0" brushRef="#br0" timeOffset="22959.62">23375 8069 1369 0,'0'0'0'16,"0"0"0"-16,-7-26 0 0,1 9 66 0,2 4 1 0,-1 1 0 0,-1-5 1 0,2 4 5 16,-3 6 0-16,1 3 0 0,1-4 0 0,5 1-30 0,0 3 2 15,0 4 0-15,0-2 0 0,-6 0-8 0,6 2 1 16,0 0 0-16,0-2 0 0,-4-3-32 0,4 5 1 16,4-4-2-16,0 2 2 0,-2 2 3 0,-2 0 0 15,0-2 0-15,0 10 1 0,0 7 2 0,5 4 0 0,1 3 1 16,-2 27 1-16,3 6-10 0,-1-6 2 0,-1-7-1 15,-5 1 0-15,0-3-4 0,6-4 2 0,-2 9-2 16,-4 4 1-16,0-4-1 0,2-1 0 0,3 11 0 16,-1 5 0-16,-2 0-1 0,2-9 1 0,3-3-1 15,-1-3 0-15,3 0 3 0,-3-5 2 0,7 1 0 16,-4-1-1-16,-3-4 7 0,1-2 1 0,3 4-1 16,1 7 2-16,-4-2-8 0,1-5 2 0,-1-2 0 15,-1 4 0-15,5-1-2 0,-5-10-1 0,1 1 1 0,3 0 0 16,1-7 0-16,0 1 0 0,-5 3-1 0,3-1 1 15,0-7-2-15,1 0 1 0,1 2-1 0,-5-6 1 16,-1 2-1-16,1-2 1 0,-2 0-1 0,9 2 1 16,-4-2-4-16,-7-2 1 0,2-3 0 0,3 7 1 0,-3-4-3 15,-2-7 0-15,3 1 0 0,1-1 1 0,-2-2-9 16,3 1 0-16,-7-5-1946 0</inkml:trace>
  <inkml:trace contextRef="#ctx0" brushRef="#br0" timeOffset="23324.86">23008 9480 1332 0,'0'-4'0'0,"-2"4"0"16,-7-4 0-16,7 2 74 0,2 2 0 0,-4 0 0 15,1 0 1-15,-1 0-25 0,4 0 2 0,0 0 0 16,0 0-1-16,0 0-26 0,0 0 0 0,0 0-1 16,0 2 2-16,7 6-20 0,-3-3-1 0,-2-3 1 15,19 8 0-15,7 14 13 0,-2-5 0 0,-2 0 0 16,4-2 1-16,-5-4-1 0,-1 0 1 0,-1 1-1 16,3 6 2-16,-3-6 0 0,-4 1 0 0,1-6 1 15,7 4 0-15,-1-1-9 0,4-1 2 0,-5 4 0 16,3-5-1-16,-2 5 1 0,4-6 1 0,0 2-2 0,4 3 2 15,-4-7-8-15,-5-1 0 0,5 3-1 16,4 3 2-16,-8-3-6 0,-2-3 0 0,-1 1-1 0,3-5 2 16,-3 4-3-16,-4 1 1 0,0-5 0 0,5-2 0 15,-1-2-3-15,-8 2 0 0,-2 0 0 0,6-7 0 0,-17 7-1773 16</inkml:trace>
  <inkml:trace contextRef="#ctx0" brushRef="#br0" timeOffset="23569.6">24233 9108 1381 0,'0'-2'0'16,"0"-2"0"-16,0-5 0 0,-4 7 62 0,-2 2-1 15,3 0 1-15,-1 7 0 0,-2 1-25 0,-3 3 0 16,1-5 0-16,-18 22 0 0,-2 8-14 0,0 2 2 16,0 5-1-16,-2 1 0 0,4-5-22 0,3-5-1 15,-10 10 0-15,-1 9 0 0,-4 1 9 0,5 1 1 16,-1 13 0-16,6 6 1 0,-4-1-8 0,-5-5 2 0,-6 2-2 15,-8 0 2-15,51-70-1463 0</inkml:trace>
</inkml:ink>
</file>

<file path=ppt/ink/ink13.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16:06.444"/>
    </inkml:context>
    <inkml:brush xml:id="br0">
      <inkml:brushProperty name="width" value="0.05292" units="cm"/>
      <inkml:brushProperty name="height" value="0.05292" units="cm"/>
      <inkml:brushProperty name="color" value="#FF0000"/>
    </inkml:brush>
  </inkml:definitions>
  <inkml:trace contextRef="#ctx0" brushRef="#br0">12762 4933 653 0,'0'0'0'0,"0"0"0"16,0 0 0-16,0 0 38 0,0 0 0 0,0 0 0 16,0 0 0-16,-2 19 24 0,-2-19 0 0,4 0-1 15,4-2 1-15,2 2-26 0,1 2 0 0,-3 0 0 0,13-2 0 16,9 0-12-16,2 4 1 0,-2 0 0 0,4-4 0 16,-7 0-24-16,1 0 0 0,4 0 0 0,0-4 1 15,0 4 6-15,0 4 1 0,4-2 0 0,2-2 0 16,5-2-9-16,-11 2 1 0,10 5-1 0,1 1 1 15,0-6 3-15,-9 4 0 0,8-4 0 0,1 2 1 0,0 3-1 16,-11-1 1-16,10 0-1 0,-3-2 1 0,3-2-4 16,-3 0 1-16,14 4-1 0,0 5 2 0,1-3 0 15,-5-1 0-15,0-1 1 0,4 2 0 0,-8-1 0 16,-5-1 0-16,5 9-1 0,2-5 2 0,2 1-2 16,-4 1 2-16,4-3-1 0,9 1 1 0,-3-4 13 0,-6 3 1 15,9-1-1-15,-2-2 1 0,-7 1-10 0,-7-1 0 16,7-2 0-16,0 2 1 0,3 0-8 0,-3-4 2 15,6 5-1-15,5-5 0 0,-7 0-1 0,-8 0 1 16,4-5-1-16,-2 5 1 0,0 0 4 0,-6 0 0 16,1 5 0-16,-6-5 0 0,3 0-3 0,-1 0 0 15,3 2 1-15,-7-2-1 0,6 0 1 0,-6 0-1 16,-4 0 1-16,2 0 0 0,-5 4 3 0,-5 0 1 0,-1 1-1 16,0-5 1-16,2 0-1 0,-6 2 0 0,-2 6 0 15,10-4 1-15,-8-1-2 0,2 1 2 0,-2 0 0 16,4 2 0-16,11 7-4 0,0-2 0 0,0 4 1 15,11 0 0-15,-39-15-1316 0</inkml:trace>
  <inkml:trace contextRef="#ctx0" brushRef="#br0" timeOffset="1330.32">15877 12604 1155 0,'0'0'0'0,"0"0"0"16,0 0 0-16,0 0 65 0,0 0 1 16,0 0-1-16,0 0 0 0,-22-17-43 0,22 17 2 0,0 0-2 15,0 0 2-15,0 0-28 0,0 0 1 0,0 0 0 0,0 0-1 16,0 0-15-16,0 0 0 0,0 0 0 0,5-3 1 15,1 1 16-15,5 2 0 0,-5 0-1 0,20 0 2 16,8 0 0-16,5 0 0 0,-9 0 0 0,2 0 1 0,-8 0 4 16,-3 2 2-16,1 3 0 0,1-1-1 0,5 2 11 15,-6 3 1-15,4-3-2 0,-3-2 2 0,5 5-6 16,-4-3 1-16,4 3-1 0,8-5 0 0,-6 0 4 16,2 3 0-16,3 1 0 0,8 5 1 0,-7 2-10 15,1-2 2-15,-3-3 0 0,9 1 0 0,-7-3-8 16,-3 1 0-16,1 4 0 0,9-7 0 0,-2 3 7 0,4-3 0 15,-2 7-1-15,8-7 1 0,-2 0 1 0,-3 3 0 16,3-1 0-16,2-5 1 0,-1 1-2 0,-7 0 2 16,2 0 0-16,6-2 0 0,5 3 16 0,-2-5 1 15,4 0 0-15,2-7-1 0,0 7-7 0,-13 2 0 16,3 3 0-16,-5-10 0 0,4 3-5 0,0 0 0 16,3 0 1-16,-3-2-1 0,3 4 3 0,-3-4-1 15,7-1 1-15,0 1 0 0,-3 4-13 0,-12 0 2 0,-2-4-2 16,6 0 2-16,-6 4-3 0,-1 0 1 0,1 0-1 15,2-5 2-15,-3 3 3 0,1 2 0 0,0 0 1 16,1-4 0-16,-3 4 4 0,-9 2 1 0,2 0-1 16,2-4 2-16,-8 2-11 0,-3 0 1 0,1 0 1 15,1-4-1-15,-1 2 19 0,-5 2-1 0,-2 4 1 16,2-4 0-16,0 2-7 0,-4 0 0 0,-2-2-1 16,0-4 1-16,-1 4 5 0,-3 2 2 0,3 0-1 15,-5-2 1-15,1 0-5 0,1 0 1 0,1 0 0 0,-6 0 0 16,-2 0 2-16,5 0 1 0,-3 0-1 0,0 0 1 15,0 0-4-15,-2 0 1 0,4 0 0 0,-4 0 1 16,0 0-2-16,0 0 1 0,0 0-1 0,0 0 1 16,0 0-7-16,0 0 0 0,0 0 1 0,3 0-1 0,1 0-2 15,0 2 0-15,-2 3 0 0,7 1 0 0,4 2 1 16,4 1-1-16,0-5 0 0,11 5 0 0,4 1-11 16,0-1 1-16,-2-5-2117 0</inkml:trace>
</inkml:ink>
</file>

<file path=ppt/ink/ink14.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18:00.419"/>
    </inkml:context>
    <inkml:brush xml:id="br0">
      <inkml:brushProperty name="width" value="0.05292" units="cm"/>
      <inkml:brushProperty name="height" value="0.05292" units="cm"/>
      <inkml:brushProperty name="color" value="#FF0000"/>
    </inkml:brush>
    <inkml:context xml:id="ctx1">
      <inkml:inkSource xml:id="inkSrc3">
        <inkml:traceFormat>
          <inkml:channel name="X" type="integer" max="2496" units="cm"/>
          <inkml:channel name="Y" type="integer" max="1680" units="cm"/>
          <inkml:channel name="T" type="integer" max="2.14748E9" units="dev"/>
        </inkml:traceFormat>
        <inkml:channelProperties>
          <inkml:channelProperty channel="X" name="resolution" value="118.29384" units="1/cm"/>
          <inkml:channelProperty channel="Y" name="resolution" value="119.14893" units="1/cm"/>
          <inkml:channelProperty channel="T" name="resolution" value="1" units="1/dev"/>
        </inkml:channelProperties>
      </inkml:inkSource>
      <inkml:timestamp xml:id="ts1" timeString="2021-01-08T03:18:46.513"/>
    </inkml:context>
  </inkml:definitions>
  <inkml:trace contextRef="#ctx0" brushRef="#br0">3807 16411 12 0,'0'0'0'0,"0"0"0"0,0 0 0 16,0 0 0-16,0 0 0 0,0 0 0 0,0 0 0 0,-22 11 26 16,18-11-1-16,2 0 1 0,-2 0 1 0,4 0 12 15,0 0 2-15,0 0-1 0,-5 2 1 0,-1 2-9 16,6-1 2-16,0-3-2 0,-7 0 2 0,7 0-17 0,-4 0 1 15,4 0-1-15,0-3 1 0,0 3 1 0,0 0 1 16,-6-2 0-16,6 2 0 0,-5 2-8 0,5 3 0 16,0-3-1-16,0-2 1 0,5 0 3 0,1 0 1 15,-6 0-2-15,0 0 2 0,4 0-4 0,-4 0 1 16,7 0-1-16,-7 2 0 0,11 2 2 0,-5 1 1 16,3-3-1-16,-1-2 1 0,11 0 6 0,-6 0 0 15,4 0 1-15,-1 2 0 0,-4 2-4 0,-1-2 0 0,0-2 0 16,2-2 0-16,2 0-6 0,-9 0 1 0,1 2-1 15,12 2 0-15,0 2 11 0,-8-2 0 0,0-2 1 16,4-4-1-16,-2 2-1 0,-3 2-1 0,3 0 0 16,-8 0 1-16,5 0-1 0,1 0 1 0,-7 0 0 15,5 0 0-15,2 0-3 0,-1 0 0 0,8 0 0 16,-3 2 2-16,-3 2-3 0,3-2 1 0,-2-2 0 16,-8 0 0-16,1 0 2 0,5 0 1 0,-7 0-1 15,3 0 0-15,-1 0-8 0,0 0 0 0,-1 3 0 0,5 1 1 16,3 2 5-16,-8 1 1 0,1-5 0 0,-2-2 1 15,9 0-1-15,-2 0 1 0,0 2-1 0,-1 2 2 16,8-2-15-16,-8 0 2 0,5 0-1 0,-6 1 1 16,6-1 3-16,0-2 0 0,-6 0-1 0,-5 0 1 15,2 0-4-15,1 0 1 0,1 0-1 0,-1 0 1 0,-1 2-4 16,5 2 0-16,-5-2 1 0,5-2-1 0,0 2 17 16,0 3 0-16,-5-3 1 0,5-2-1 0,0 0-2 15,-1 0 0-15,3 2 1 0,-2 2-1 0,4 2 1 16,-2-1 1-16,-3-3-1 0,1 0 0 0,0-2-2 15,2 0 0-15,-9 2 0 0,7 2 2 0,2-2-9 0,-3 1 1 16,1-1 1-16,0-2-1 0,6 0-10 0,-10 0 0 16,1 0-1-16,3 0 2 0,2 0 0 0,-3 0 2 15,3 0-1-15,-2 0 1 0,4 0-2 0,-2 0 1 16,-2 2-1-16,6 2 1 0,-2 0-2 0,-2-2 2 16,2-2-1-16,-2 0 1 0,2 0-5 0,2 0 0 15,-6 0 0-15,2 0 0 0,2 0 0 0,-3 0 0 16,3 0 0-16,3 0 1 0,-3 0-1 0,-7 0 0 0,1 0 0 15,4 0 0-15,2 0-2 0,-2 0 0 0,-3 0 1 16,1-4 0-16,2 2 0 0,-2 2 0 0,-7 0 0 16,7-2 0-16,-1 2 2 0,-3 0 1 0,-1 0-1 15,3-4 1-15,0 4 5 0,1 2 1 0,-5 0 0 16,1-4 0-16,0 0 6 0,-1 0 1 0,1-1-1 16,3 3 1-16,-1 0-8 0,-3 0 1 0,1 0-2 15,5 0 2-15,-5 0-2 0,5 0-1 0,-7 0 1 16,3 0 1-16,-1 0-2 0,-2 0 1 0,1 0 0 0,1 0-1 15,1 0-4-15,-1 0 2 0,-2 0-1 0,3-4 0 16,10 2 1-16,-8 2 1 0,1 0-1 0,-3-4 1 16,-1 2-1-16,5 0 1 0,-5-1 0 0,11 3 0 15,1 0 0-15,-3 0 0 0,-2 0 1 0,2 0-1 0,6-4 1 16,-4 2-1-16,-4 2 1 0,4 0-1 0,-2-2-3 16,2 2 1-16,-6 0 1 0,4-2-1 0,5 0-1 15,-10 2 0-15,5 0 0 0,-2-5 0 0,2 3-1 16,-2 0 2-16,-2 0-1 0,6 0 0 0,-6 0-1 15,-5 0 0-15,3 2 0 0,-1-2 0 0,3-1-1 16,-7 1 0-16,3 2-1 0,4 2 2 0,-5-2-3 0,3-2 1 16,-3 0-2-16,-4 2 2 0,7 0-2 0,-3 0-1 15,1 0 1-15,-1-2-1 0,-2 0 3 0,3 2 0 16,-3 0-1-16,-4-2 2 0,7 0 1 0,-3 0 0 16,-2-1 0-16,2 3 0 0,1 0 0 0,-5 0 0 15,2 0 0-15,-2 0 1 0,4 0 4 0,0 0-1 16,-4 0 1-16,2-2 1 0,-2 0 1 0,5 0 2 15,-1 2 0-15,-4 0 0 0,2 0-1 0,-2 0 1 0,4 0 0 16,-1 0 0-16,-3 0 0 0,4 0 0 0,-4 0 0 16,6 0 1-16,-6 0-5 0,0 0 0 0,0 0 0 15,0 0 0-15,0 0 0 0,7 0 0 0,-3 0 1 16,0 0 0-16,7 0-2 0,0 0 1 0,-3 0-1 16,14 0 1-16,21 0-5 0,-2-2 1 0,14 0-1 15,1-2 1-15,-56 4-2015 0</inkml:trace>
  <inkml:trace contextRef="#ctx0" brushRef="#br0" timeOffset="4825.22">9723 18061 824 0,'0'0'50'16,"0"0"-39"-16,0 0 0 0,0 0 0 0,0 0 1 0,0 0-9 15,0 0 0-15,0 0 1 0,28 17 0 0,-18-15-3 16,3-2 2-16,-2 0-2 0,17-2 1 0,4-2 16 16,0 0 0-16,-2 2 0 0,-2 2 1 0,-2-5-19 15,-7 1 0-15,3 0 0 0,-1 2 0 0,3 0 0 0,-7-3 0 16,-2 1 0-16,6 4 0 0,-1-2 0 0,-5 0 0 15,2 0 0-15,7 2 0 0,1 0 5 0,-8 0 2 16,5 0-1-16,-1 2 1 0,-1 2 2 0,1-2 1 16,3-2-1-16,4 2 1 0,4-2 21 0,-4-2 2 15,0 2-2-15,10 2 2 0,-3 1 1 0,-7-3 2 16,-3-3-1-16,5 6 1 0,-2-3-10 0,-6-5 0 16,10 1-1-16,-8 4 1 0,4 0-1 0,-5-2 0 15,5 0-1-15,-2 2 2 0,-3-2-6 0,5-3 1 0,4 3-1 16,-4 2 0-16,7-2-8 0,-1-2 2 0,3 2-1 15,1 2 1-15,-3-2 1 0,-8-3 1 0,4 3 0 16,-4 2 0-16,12 0-10 0,-11-2 2 0,4 0-1 16,0 2 1-16,-2 0-3 0,-2-2 2 0,0-2-1 15,11 2 0-15,-5 2 0 0,5 0 0 0,-1-3-1 16,1-1 1-16,-5 4-5 0,-1 2 1 0,1-2 0 16,0 0 1-16,-4-2 0 0,-4 0 0 0,0 0 1 15,6 4-1-15,-2-2-2 0,-4-2 2 0,2-2-2 0,2 4 1 16,-4 0-2-16,-3-2 1 0,5-1 0 0,-4 6 0 15,8 1-1-15,-4-2 1 0,0-2 0 0,0 0 1 16,0-4 2-16,-5 2 1 0,3 4-1 0,-2 0 1 16,3 0 2-16,-5 0 1 0,6 0 0 0,-5 2 1 15,3-6 12-15,-9 0 2 0,1 2-2 0,3 2 2 0,1-2 2 16,-10-4 2-16,12 2 0 0,-3 6 0 0,1-4-1 16,-5-2 1-16,5 4-1 0,-1-2 1 0,-2-2 0 15,-1 2 0-15,-3 2 0 0,8 0 1 0,-1 0-8 16,-5-2 1-16,4 0-1 0,3 3 2 0,-7-3-13 0,-6 0 0 15,0 2 0-15,10 4 1 0,-4-6 1 0,-6 0 1 16,2 0-1-16,6 4 2 0,0 1-9 0,-4-3 1 16,3 2-1-16,5 2 1 0,3 3-6 0,2-1 1 15,2-1-2-15,2 1 2 0,-32-8-1874 0</inkml:trace>
  <inkml:trace contextRef="#ctx0" brushRef="#br0" timeOffset="5934.58">15705 17859 1536 0,'0'0'68'0,"-2"-8"-24"15,-7 1 0-15,9 5 0 0,0 2-1 0,0 0-24 16,0 0 2-16,0 0-2 0,0 0 1 0,0 0-21 16,0 0 0-16,0 0-1 0,0 2 1 0,5 3 2 15,-1-3 1-15,-2 0-1 0,7-2 0 0,4-2 10 16,4 0 0-16,-7 0 1 0,12 2-1 0,2 0 7 15,-3 0 1-15,0 0 0 0,3 4 0 0,4-6-20 0,-2-3 1 16,-7 5 0-16,9 0 0 0,0 0-2 0,-7 0-1 16,3 0 1-16,-3 0 0 0,7-4-3 0,-6 2 1 15,-1 6-1-15,3 5 2 0,4-9 3 0,-11-4 0 16,4 1 0-16,3 6 0 0,2-6 2 0,-9-1 0 16,7 0 1-16,3-2-1 0,6-3 2 0,-5 5 1 15,-1 6-1-15,8 0 2 0,-3-6-1 0,-2-3 0 16,2 1 1-16,7 0-1 0,-7-1-4 0,-4 1 2 0,0 0-1 15,6-1 0-15,-6 3-1 0,0 2 0 0,-4 0 1 16,4-3-1-16,-3 1 1 0,-1 0 1 0,4 0 0 16,0 4 0-16,-2-5 14 0,-3 1 0 0,5 4-1 15,6-2 1-15,1 0 6 0,-7 0-1 0,-3 0 1 16,5 2-1-16,-2-2 3 0,-6-3-1 0,4 3 1 16,1 6 1-16,4-1-6 0,-4-1 0 0,-9-2 1 15,1 4-1-15,0-2 4 0,-2-2 2 0,-2 0 0 16,9 6 0-16,2-1-4 0,-3-3 2 0,1 0-2 15,-2 0 2-15,3 2-2 0,-1 1 1 0,-1-1-1 0,5 2 2 16,-2 1-5-16,-9-5 0 0,7 2 0 0,4 4 1 16,-7-3-2-16,-4-3 1 0,1 0 0 0,-1 2 0 15,2 0-1-15,-6-1 0 0,4 1 0 0,0 11 0 0,1-5 0 16,3-3 0-16,-6-3 0 0,-2 5 0 0,2-3 3 16,-2-2 1-16,2 0-1 0,2 3 0 0,0-1-8 15,0-4 0-15,1 3 1 0,-3 1-1 0,6-2-7 16,-4-2-1-16,0 3 1 0,1-3 1 0,5 0-1 15,-6-2 1-15,-6 0 0 0,6 2 0 0,5-2-6 16,-5-2 1-16,-6 2 0 0,10-2 0 0,-21 2-2357 16</inkml:trace>
  <inkml:trace contextRef="#ctx1" brushRef="#br0">22786 13074 0,'0'0'0,"0"0"0,0 0 0,0 0 0,0 0 0,0 0 0,0 0 0,0 0 0,0 12 15,0-1-15,0-11 0,0 11 0,0 1 0,0 10 32,11 1-32,1 0 0,-12-1 0,11 1 0,-11-12 0,0-11 0,12 12 15,-12-1-15,11 0 0,-11-11 0,12 0 16,-12 0-16,11 0 0,12 12 15,11-1-15,1-11 0,-1 11 16,12-11-16,0 12 16,-12-12 15,-11 0-31,-12 0 0</inkml:trace>
  <inkml:trace contextRef="#ctx1" brushRef="#br0" timeOffset="1786.76">22568 17100 0,'0'0'0,"0"0"0,0 0 0,0 0 0,0 0 15,0 0-15,0 0 0,0 0 0,0 0 0,0 0 0,0 0 0,0 0 0,0 0 16,0 0-16,0 0 0,0 0 0,0 0 0,0 0 0,0 0 0,0 0 47,0 0-47,0 0 0,0-12 0,0 1 0,0 0 16,0-1-16,0 1 0,0 0 0,0 11 0,0 0 0,0-12 0</inkml:trace>
  <inkml:trace contextRef="#ctx0" brushRef="#br0" timeOffset="53382.7">21954 974 217 0,'0'0'10'0,"0"0"70"0,0 0 0 0,0 0-1 16,0 0 1-16,0 0-43 0,0 0 1 0,0 0-1 15,0 0 1-15,0 0-12 0,0 0 1 0,0 0 0 16,0 0 0-16,0 0 8 0,0 0 1 0,0 0 0 15,0 0 0-15,0 0-3 0,0 0 1 0,0 0 0 16,0 0-1-16,0 0 8 0,-7 25 0 0,3-6 1 16,2 15-1-16,-9 7-4 0,5-5 0 0,1-6 0 15,1-1 1-15,2-3-7 0,-2-3-1 0,-1-6 0 16,-1 3 1-16,-1-1-9 0,7-4 0 0,-4-1 1 0,-2 6-1 16,1-3-3-16,3-3 2 0,2 1-1 0,-4 0 0 15,-2 0-12-15,6-6 0 0,0-9-1284 0</inkml:trace>
  <inkml:trace contextRef="#ctx0" brushRef="#br0" timeOffset="53882.91">21997 829 1301 0,'6'-4'66'0,"28"-2"-13"0,-8 6 1 16,-9 6-1-16,1 2 1 0,-8 3-52 0,-3 4 1 16,-7-4 1-16,6 8-1 0,-2 2-7 0,-4 2-1 15,0-4 1-15,5 3-1 0,-10 3 5 0,1-6 1 0,-2 1 0 16,6 5 0-16,-7 1 7 0,-3-7 1 0,3-9-1 16,3 9 1-16,0-8-4 0,1-5 0 0,-1-1 1 15,-2-5-1-15,6 4-2 0,0-4 0 0,0 0 0 16,0 0 1-16,0 0-3 0,0 0 1 0,0 0-1 15,0-4 1-15,0 4-2 0,0-5 0 0,0 5 0 16,0-2 0-16,0-2 0 0,0 0 0 0,0 0 0 16,4-3 0-16,-2 3 2 0,5-2 0 0,-3 1 0 15,2 1 0-15,3 4 5 0,-3 0 1 0,-4 0-1 0,9 4 1 16,0 7-4-16,0 4 2 0,-7-5-2 0,2 10 2 16,1-1 3-16,-3 0 0 0,-4-6 0 0,2 10 1 15,-2-8-2-15,-2 0-1 0,-2 0 1 0,4 0 1 16,0-1-4-16,-2-3 0 0,-3-7 0 0,1 11 0 0,-2-4 0 15,-7-1 1-15,2 1-1 0,0-2 1 0,-4 1-2 16,5-6 1-16,-3 3-1 0,-2 1 1 0,-3-3 7 16,1-5 2-16,-4 6-1 0,1-2 1 0,-5 3-8 15,3-3 1-15,-1 0 0 0,1-4 1 0,5 0 2 16,0 0 0-16,0 0 0 0,2-4 0 0,2 4-9 16,2 0 1-16,5 4 1 0,-1-4-1 0,3 0-2 15,0 0 0-15,4 0 0 0,-3 0 0 0,3 0-1477 16</inkml:trace>
  <inkml:trace contextRef="#ctx0" brushRef="#br0" timeOffset="55722.99">22271 1110 1228 0,'0'0'55'0,"7"8"-11"0,1 3 0 0,-1 0 0 16,-3 1-1-16,-2 5-20 0,-2-2 0 0,5 0 1 16,-3 0-1-16,6 8-21 0,-1-8-1 0,-3 0 0 15,-4 0 0-15,0-4 16 0,0-1 0 0,2 5-1 16,-2 4 1-16,0-8-7 0,0 0 1 0,0-3-1 16,-2 3 0-16,2-5 0 0,0-2 0 0,0 1 0 0,0-5 0 15,0 4 0-15,0-4 0 0,0 0 0 0,0 0 1 16,0 0-7-16,0 0 0 0,0 0 1 0,0 0 1 15,0 0-2-15,2 0 2 0,3 0-1 0,5-4 1 16,3-11 19-16,4 4-1 0,0-4 1 0,-2 0 0 0,3 0-5 16,-8 1 0-16,1 5 0 0,-4 7 2 0,-1-2-4 15,3-1 1-15,-7 1 0 0,2 2 0 0,0-2-17 16,-2 4 0-16,3-4 1 0,-3 4-1 0,2 0 0 16,-4 0 1-16,5 0 0 0,-3 0 0 0,6 4-3 15,-1 0 0-15,-5-2 0 0,2 2 1 0,-4 5-2 16,4-3 1-16,-1 5 0 0,5 4 0 0,-1 0 4 0,-5-3 2 15,2-1 0-15,2 0-1 0,-1-5 3 0,1-2 1 16,-2 1 0-16,7-5 0 0,2 4-9 0,-2-4 1 16,0 0 0-16,6 0 0 0,0-4-2 0,4-1 1 15,-3-1 0-15,5-3 0 0,-1-5-1 0,-5-3 1 16,4 4-1-16,-4 2 1 0,-6-4-16 0,0 5 2 16,-5-5-2-16,5 4 1 0,-4 3 4 0,-3 1 1 0,2 3 0 15,-6-7 0-15,5 7 0 0,-5 0 0 0,0 0 0 16,0 2 0-16,0-3-1 0,0 5 1 0,-5-4 0 15,3 4 0-15,-2-2 5 0,4-2 0 0,-4 4 1 16,-9 0-1-16,-2 0 3 0,2 6 0 0,2-2-1 16,0 7 1-16,-2-3 0 0,5 3 1 0,-3 0-2 15,-2 4 2-15,7 4 0 0,-1-4 0 0,3-1 0 16,0 1 1-16,4-4-1 0,-2 0 1 0,-3-3-1 16,5 7 1-16,0-4 2 0,0-5 1 0,0 2 0 0,0-3 0 15,0 1 1-15,0-6 1 0,0 4-1 0,7 1 2 16,-3-3 3-16,-2 2 0 0,0-4 0 0,0-4 1 15,5 2 2-15,1 2 2 0,-5 0-1 0,7-5 1 16,5 1 4-16,-2-7 0 0,-2 7 0 0,6-17 0 16,5-2-15-16,-5 1 0 0,4 3 1 0,-8-2-1 0,4-2 3 15,-6 1 0-15,0-1 0 0,-5-9 1 0,5-6-3 16,0 2 2-16,-1 2-2 0,-3-7 2 0,-3 7 2 16,3 4 1-16,-3 5-1 0,-2-5 1 0,2 5-1 15,1 10-1-15,-3 4 1 0,-2-2 1 0,0 7-4 16,0 2 0-16,0-1 0 0,0 3 0 0,0 2 4 15,0 0 0-15,0 0 0 0,0 0 1 0,0 0-2 0,0 0 0 16,0 0 0-16,0 11 1 0,-2 10-1 0,2 3 1 16,0 1 0-16,0 24 0 0,-5 2-9 0,1-11 0 15,8 1 0-15,-4-3 0 0,-4-8-1 0,4 0 1 16,4-9 0-16,-4 4 0 0,0-1 0 0,5-9 0 16,1 0 0-16,1-5 0 0,-1 1-10 0,-2-3 1 15,3-1-2-15,3-7 3 0,1 4 8 0,0 0 0 0,-5-8 0 16,16-2 0-16,1-3 0 0,-1 3 1 0,-5-3-1 15,11-1 1-15,-7 1-1 0,-3-2 0 0,-3 1 0 16,2-9 0-16,-4 4-1 0,-5 4 1 0,1 1-1 16,-1-10 1-16,-1 1-9 0,-3 2 0 0,-2 2 0 15,3 0 1-15,-5 1-2 0,-5-1 1 0,-1 6 0 16,6-1 0-16,-4 5-6 0,1 3 1 0,-1 2-1 16,0 0 1-16,2-4 7 0,-3 4 0 0,-1 0-1 15,2 0 1-15,-3 4-8 0,1 3-1 0,-5-3 0 16,0 6 0-16,1 10 13 0,-1-6 0 0,-2 1-1 0,2 7 1 15,7-3 0-15,-3-9 0 0,3 1 0 0,8 0 1 16,1-3-3-16,-3-4 2 0,-2-1-2 0,0 1 2 0,0-4 1 16,0 4 1-16,0-4-2 0,4 0 2 0,7 4 1 15,-5-2 0-15,5-2 0 0,2-2 0 0,2-2 0 16,2 0 0-16,-6-3 0 0,2-1 1 0,-2-3 2 16,-3 5-1-16,-6 2 0 0,5-1 0 0,1 5-2 15,-6-4 0-15,3 4 0 0,-5 0 0 0,4 0 0 16,-2 0 0-16,-2 0 0 0,0 4 0 0,7 7-1 0,1 4 1 15,-6-4 0-15,-8 18 0 0,2 14-2 0,4-7 1 16,-3-2-1-16,-1-4 1 0,4-5-3 0,0 1 2 16,-2 8-1-16,2 2 0 0,-4-2 1 0,-1-9 1 15,3 1-1-15,2-7 1 0,-4 7-6 0,0-7 0 16,2-9 0-16,4-1 1 0,-2 2 1 0,-7-7 1 16,5-4-1-16,-2 6 1 0,-3-2-5 0,-1-4 1 15,1 0-1-15,1 0 1 0,2 0 2 0,-3-4 2 0,1 4-1 16,-1-6 1-16,-1-3 4 0,1 3 0 0,3-3 0 15,-2-10 0-15,-1-2-1 0,7 0 1 0,0-3-1 16,0-1 1-16,0 6-1 0,4 4 1 0,3 0 0 16,6 4 0-16,-5-8 2 0,-1 9 1 0,-1-1 1 15,5 2-1-15,6-1 5 0,-6-1 1 0,2 1 0 16,2-5 0-16,6 0-5 0,-1 6 2 0,-1-6-2 16,0 0 2-16,7-2 0 0,-7-2-1 0,3 4 1 15,-1 1-1-15,-4-1-4 0,1 0 2 0,3-4-1 16,3 4 0-16,-3 0 2 0,-4 0-1 0,-2 0 0 0,-2-2 1 15,-2 2-3-15,-5 7 1 0,-1-3-1 0,-1 3 1 16,-4 1-2-16,-4 3 0 0,4 0 0 0,4 2 0 0,-2 2 0 16,-2 0 0-16,0 0 0 0,0 0 0 0,0 0 0 15,0 0 2-15,0 0-2 0,-6 0 1 0,6 0 3 16,-5 0 1-16,-1 6-1 0,-5 5 2 0,-6 8 7 16,0 0 1-16,6-4-1 0,5 4 2 0,1-2-9 15,5-9 2-15,0 3-1 0,0 4 1 0,5-4-6 16,-1-3 2-16,-2 3-2 0,5-1 1 0,3 1-2 15,-1 2 1-15,-7-7 1 0,9-2-1 0,-1 3 8 16,-3-3 1-16,-1 4 1 0,5-5-1 0,4 1-5 0,-4-4 2 16,0 0-1-16,1 0 1 0,6-4 1 0,-8 1 1 15,1-5-1-15,6-3 1 0,0 3-2 0,-6-3 1 16,0 1 0-16,6-5 0 0,-6 0 5 0,-5 4 1 16,3-4 0-16,-1-4-1 0,1-2-10 0,-3-3-1 15,5 3 0-15,-4-13 2 0,3 0-3 0,-3-2 1 0,-3 6 0 16,-2-10 0-16,3 6-2 0,-1 4 1 0,-2 5 0 15,-2-9 0-15,4 8 0 0,3 7 1 0,-1 8 0 16,-6 1 0-16,0 1 0 0,0 7 1 0,0 2-1 16,0-4 0-16,0 4 5 0,0 0 0 0,0 0 0 15,-2 0 10-15,-2 0-8 16,-3 6-10-16,3-2 8 0,-7 7 1 0,5-2-1 16,-7 35 1-16,-6 11-8 0,1-8 1 0,10 2 0 15,-1-4 1-15,3-1-3 0,-5-7 0 0,5 1 0 16,1-2 0-16,-1-2-2 0,2-8 2 0,-3-3 0 15,14 7 0-15,-7-9 0 0,-3 0 0 0,6-2 0 16,1-4 0-16,2 4 0 0,-6-4 0 0,0-4 0 0,5-3 0 0,-3-1-1 16,0-3 1-16,0 0 0 0,4-2 0 0,-1 3-1 15,1-1 1-15,-6-8 0 0,0-1 0 0,0 5-1878 16</inkml:trace>
  <inkml:trace contextRef="#ctx0" brushRef="#br0" timeOffset="56853.38">23826 1229 1210 0,'2'0'7'0,"19"-11"28"0,1 1 1 15,-12 5 0-15,8-1 0 0,-1-7-36 0,0 7 0 16,-2-3 0-16,-2-1 0 0,8-1-22 0,-4 3 1 16,1 1 0-16,-8-3 0 0,1 5-3 0,0 5 0 15,-5 0 1-15,1-4-1 0,-7 4 24 0,4 0 0 16,-4 0 0-16,6 0 1 0,-1 0 13 0,-5 0-1 0,0 0 1 15,0 0 0-15,0 0 10 0,0 0 0 0,0 0 0 16,0 0 1-16,-5 0-3 0,5 0 1 0,0 0-1 16,-6 11 2-16,2 8-2 0,-3-4 2 0,1 0-2 15,-9 4 2-15,6 2-5 0,1-6 0 0,1 0 0 16,1 0 1-16,-5 0-8 0,7-7 2 0,-3 3-1 16,1-1 1-16,1-1-4 0,5-3 0 0,0-2 0 15,-6 3 0-15,6 1 9 0,0-8 1 0,0 5 0 16,0-3 0-16,0-2-10 0,0 4 0 0,4-4 0 0,3-4 1 15,-1 4-1-15,-1-2 0 0,-3 2 1 0,6-5 0 16,5 1-9-16,4-7 1 0,-6 3 0 0,10-9 0 16,3-2 1-16,-7 4 1 0,-6 0-1 0,-5 4 1 0,3 3-2 15,-3-3 2-15,-1 1-1 0,1 5 1 0,1-1 3 16,-3 2-1-16,-4 4 1 0,0-5 1 0,2 1 9 16,2 2 1-16,-4 2-1 0,0 0 1 0,0 0-4 15,0 0 0-15,0 0-1 0,0 0 1 0,0 0 7 16,0 0 1-16,0 0-1 0,0 2 0 0,0 7-4 15,0-3 2-15,0 3-3 0,7 1 3 0,-1 5-2 16,3-4 1-16,-3-1-1 0,1 3 1 0,-3-2-7 0,-2-7 0 16,2 2 1-16,3-1-1 0,4-1-2 0,-1-2 0 15,-3 2 0-15,1-4 0 0,3 5-4 0,-2-5 0 16,-5 0-1-16,11-5 1 0,-2 5-4 0,-2-4 0 16,-1 2 1-16,3-2 0 0,-4-5-2 0,-7 3 1 15,4 2-1-15,3-3 2 0,-3-1-3 0,1-3 0 16,-3 3 0-16,3-3 0 0,3 0 0 0,-5-4 1 0,-3 5-1 15,2-16 4-15,-2-8 0 16,3-10 2-16,1 3 2 16,-2 7-4-16,-4 4 0 15,5 16 3-15,-3 3 0 16,-2 7-7-16,0 4 1 16,0 0-1-16,6 15 0 15,-2 10-1-15,7 18 1 16,-4 3 1-16,-3 3 1 15,-8 0 9-15,1-8 0 0,-1-16 7 16,0-4 1-16,8-6-8 16,-4-6-1-16,4-5-12 15,-4-4 1-15,0 0 1 0,3-4 0 0,7-7-25 16,5-2 0-16,-2 3-1 0,2-9 1 0,2-7-22 16,-6 5 0-16,-2 2 0 0,-5 4 1 0,-4 4 1 15,4 7 1-15,-2-3 1 0,-2 3-1 0,0 4 10 16,0 0 2-16,0 0-1 0,0-4 0 0,0 4 12 15,0 4 0-15,0 0 0 0,0-4 0 0,0 0 18 16,5 0 1-16,1 0-1 0,-1 7 1 0,1 1-1 16,0-1 1-16,5-3-2 0,6 2 2 0,-2 3 1 0,3-3 0 15,-1-2 0-15,0-4 0 0,4-4-1 0,-4 2 1 16,-1-2 0-16,1 0 1 0,0-1 0 0,-4-1 1 16,-3-3-1-16,8-1 1 0,-3-1 9 0,-9 1 1 15,5 5-1-15,-5-5 0 0,5 1 3 0,-5 3 1 16,-1-3-1-16,-1 3 2 0,2-5-3 0,1 3 0 15,-3 4 1-15,-4-7 0 0,-4 0 10 0,4 1-1 0,-2 1 1 16,2 3-1-16,-5 6-10 0,1 0 1 0,4 0-1 16,0-4 0-16,0 4 4 0,0 0 0 0,0 0 0 15,-2 14-1-15,-2 16 3 0,-1 6 0 0,3 5 0 16,2 12 1-16,2-2-12 0,-2-6 0 0,-2-1-1 16,2 1 1-16,-4-1 4 0,4-7 1 0,-6 5-1 15,6-1 0-15,0-1-3 0,-7-10 1 0,-1-1-1 16,5-3 1-16,-1-5 0 0,-2-6 0 0,-5-6 0 15,7 1 1-15,1-5-2 0,-1-1 1 0,-2 2 0 16,-1-6 0-16,-1 4-1 0,-1-4 1 0,1 0 0 0,-16 0 2 16,-8 0 8-16,-3 0 0 0,3-4 0 0,-2 4 0 15,4-6-9-15,0 2 0 0,0-1 0 0,-2 5 0 16,-3 0 6-16,3 5 1 0,-2-5-1 0,1 4 0 16,33-4-2012-16</inkml:trace>
  <inkml:trace contextRef="#ctx0" brushRef="#br0" timeOffset="57529.79">22572 2256 1281 0,'0'0'0'0,"0"0"0"0,0 4 0 15,0 0 88-15,0 7-1 0,-7 0 1 0,1 3-1 16,-5 1-44-16,1 0 1 0,3 0-1 0,-4 4 1 16,-4 3-32-16,3-3 1 0,3 6-1 0,-4-6 0 0,2-2-12 15,1 2 2-15,3 5-1 0,-8-7 0 0,7-4 0 16,-1-3 1-16,7 1-1 0,-3-3 2 0,-5-1-1 15,5-3 1-15,3 0-1 0,2-4 2 0,0 2 4 16,0 3 0-16,0-5-1 0,0-5 2 0,0 3 4 16,0 2-1-16,0 0 0 0,0-8 2 0,0-3 13 15,2-4 1-15,3 5 0 0,12-29 0 0,4-5 9 0,3 3 1 16,-3 5 0-16,1-6 0 0,-5-1-5 0,5 5 0 16,-1 2-1-16,-2-13 1 0,-1 8-4 0,1 12 1 15,-2 3-1-15,0 3 2 0,-6 6-7 0,-5 8 1 16,5 9 0-16,-4-4 0 0,-1 2-4 0,-6-2-1 15,4 8 0-15,3-4 0 0,1 6-6 0,-6-2-1 16,3 3 1-16,8 27 0 0,-5 10-5 0,-6-3 1 0,5 4-1 16,4-9 1-16,-1-2 0 0,1-5 1 0,0 1-1 15,-11 4 1-15,0 2-7 0,4-6 1 0,2 4-1 16,-10-8 2-16,4-5-2 0,0-2 2 0,0 4 0 16,-6-6-1-16,-1-4-4 0,-1-2 2 0,1-5-1 15,1-2 0-15,2-4-29 0,1 0 0 0,-1 0 0 16,4 5 2-16,-4-5-33 0,2-5 1 0,2 5-1903 15</inkml:trace>
  <inkml:trace contextRef="#ctx0" brushRef="#br0" timeOffset="58771.82">22615 2494 1306 0,'-4'2'0'16,"-1"2"0"-16,-1-14 0 0,-5-5 14 0,5 11 2 15,1 4-1-15,5-5 0 0,-2 3-15 0,-2 2 0 0,4 0 0 0,0 0 0 16,0 0 5-16,0 0 0 0,0 0 1 0,4 0 0 16,-2-4-3-16,3 4 2 0,-1-4-1 0,15-3 0 0,13-3 8 15,1-5-1-15,-3 6 0 0,4-1 0 0,-2-1 4 16,-4 3 1-16,7 1-2 0,-10-1 2 0,-1-7-4 15,2 0 1-15,4 8-1 0,-5 3 0 0,-5-6 2 16,1-1 0-16,-4 2 1 0,1 3 0 0,-8-2 3 16,1 1 1-16,-5 3-1 0,-1 4 1 0,-5 0 1 15,0-4 0-15,0 4 0 0,0 0 0 0,0 0 2 0,0 0-1 16,0 0 0-16,-5 0 2 0,5 0 8 16,-2 0 1-16,-2 0-1 0,-7 4 2 0,-2 2-3 0,-2 7 1 15,3-2 0-15,-6 6 0 0,-1 2-3 0,10-4 0 16,5 0 0-16,-7 4 0 0,1-9-10 0,3 5 1 15,3 0-1-15,-2 0 1 0,1 4-5 0,10-8-1 16,-5-1 1-16,0-1 0 0,0-3-5 0,0 3 0 16,0-3 0-16,0 3 1 0,4-3-4 0,2-6 0 15,1 4-1-15,-1-4 1 0,-2 5-1 0,3-5 1 0,1 2 0 16,5-4-1-16,11-3 3 0,-3 1 1 0,1-2-1 16,6-9 1-16,0 0 3 0,-7 0 1 0,3 11-1 15,-3-20 1-15,-4 3 0 0,-6 0-1 0,2 2 0 16,8-7 2-16,-10 3-6 0,0-3 1 0,-5 1 0 15,1-16 0-15,1 3 1 0,-5 2 0 0,1-4 0 16,7-9 1-16,-5 8-3 0,-2 7 1 0,-2-2-1 16,7-8 1-16,0 5 0 0,1 7 0 0,-5 3 0 15,-5 5 1-15,0 9-2 0,4 0 1 0,-2 9 0 0,-2-2 0 16,0 5-5-16,-2-1 2 0,-2 4-1 0,4-4 1 16,0 4 3-16,0 0 0 0,0 0 0 0,0 4 1 0,-5 3-9 15,5-3 1-15,-2 0 1 0,-2 28-1 0,0 17-1 16,-3 0 0-16,5-5 0 0,2-14 2 15,-4 2-3-15,-1 6 0 0,3 13 0 0,2-10 0 0,-4-1 0 16,-2-2 1-16,-1 3-1 0,3-3 1 0,0-2-1 16,4-2 1-16,-3 2-1 0,-1-10 1 0,0-3-1 15,2-1 1-15,-3-3-1 0,12-9 1 0,-3-1 0 16,-4-3 2-16,0 3-2 0,4-7 1 0,-1 2-1 16,1-4 0-16,-4 0 0 0,0 4 1 0,6-4-2 0,-1 5 1 15,-3-5 0-15,6-5 0 0,3 1 3 0,-2 4 2 16,1-6-2-16,5-9 2 0,9-4-1 0,-3 4-1 15,3 4 1-15,-13-8-1 0,0-6 1 0,-1 5-1 16,3 6 1-16,-4-1 0 0,-3 4 3 0,1 0 1 16,-3 7-1-16,0-4 1 0,-2 1-1 0,5-1-1 0,-3 6 1 15,-4 2 1-15,4 0-4 0,-1 0 0 0,-3 0 0 16,0 0 1-16,0 0-2 0,0 0 2 0,0 0-1 16,4 2 1-16,0 2-5 0,-2 4 1 0,3-1 0 15,-3 8 1-15,6 8-2 0,-1-2 0 0,-3-1 0 16,-2-1 0-16,-2-7-1 0,4 1 1 0,-1 2 0 15,1 0 1-15,-4-9-2 0,4-1 0 0,-2-1 0 16,-2-4 0-16,5 2-11 0,-5 2 1 0,4-4 0 16,2-6 0-16,1-3-50 0,4-1 0 0,-5 5 1 0,0-16-1 15,5-4-14-15,0 1 1 0,-5 3 0 0,-1 2 0 16,-5 0-2-16,0 0 0 0,-5 8 0 0,5-10 1 16,0 6 9-16,0 4 1 0,0 7-2 0,0-5 3 15,0 7 13-15,0 2 2 0,0 0-1 0,5-4 0 0,-1 4 35 16,-4 0 0-16,0 0 1 0,2 0-1 0,2 0 13 15,3 4 1-15,-3-2-1 0,7 11 1 0,2 4 2 16,-3-2 1-16,1 0-1 0,2 0 0 0,2 0 17 16,-8 0 1-16,3-7-1 0,-3 3 2 0,-3-1-1 15,2-5 0-15,-1 1 0 0,1 3 0 0,1-5 8 16,-3-4 0-16,-4 6 1 0,6-2-1 0,-1-4-5 0,-3 5 1 16,2-5-1-16,2-5 1 0,5 1-2 0,-6-2 2 15,-1 2-1-15,2-1 1 0,5-1 11 0,0 2 1 16,-5-5-2-16,1 3 2 0,3-5-8 0,3 3 0 15,-2 1 1-15,0-8 0 0,-5 3-5 0,-2 1 1 16,7 5 0-16,-4 1 1 0,-1-5-6 0,-2 5 0 16,1 1 0-16,-3-2 2 0,2 2-18 0,2-3 2 15,1 7-2-15,-3 0 2 0,1-4 0 0,-3 4 1 0,-2 0 0 16,4 0 1-16,2 0-8 0,1 0 0 0,-3 0 0 16,3 4 0-16,-3-2-1 0,2 3 0 0,1-1-1 15,3 0 2-15,-1 2-11 0,-3-1 1 0,1-1 0 16,-1 2 0-16,3-1 4 0,-3 1 2 0,1-2-2 15,-3 0 2-15,-2-1-2 0,3 1 0 0,-5-4 1 16,6 4 0-16,-2 0 3 0,-2-2 0 0,3-2 0 16,-1 0 0-16,-2 0 5 0,2-2 0 0,-4 2 0 15,7-4 1-15,-1 4 10 0,-1 0 1 0,-1 0 0 0,-2-4-1 16,2-3-1-16,3 3-1 0,-3 0 0 0,0-7 2 16,-1-4-1-16,3 1 2 0,-2-1-1 0,-4 4 1 15,5-4-11-15,-3 5 1 0,-2 5-1 0,0-5 1 0,-2 1-6 16,-3-1 1-16,5 10 0 0,0-5 0 15,0 5-2020-15</inkml:trace>
  <inkml:trace contextRef="#ctx0" brushRef="#br0" timeOffset="59042.9">24100 2020 1243 0,'9'2'0'0,"8"2"0"16,-11-14 0-1,-1 1 66-15,-3 7 1 16,2-2 0-16,-2-1 0 0,-4-9 74 0,4 14-92 0,3 4-27 0,-1 0 2 0,-4-4-2 15,2 2 2-15,2 2-24 0,1-4 1 0,-3 5 0 16,-2 1 0-16,0-6-1348 0</inkml:trace>
  <inkml:trace contextRef="#ctx0" brushRef="#br0" timeOffset="59993.06">24212 2460 1042 0,'0'0'0'0,"4"0"0"0,11-4 0 0,-2-7 77 15,4 5 2-15,-6-7-2 0,0 2 2 0,2 1-31 16,-5 1 0-16,-1 7 1 0,6-11-1 0,-3 3-22 16,-1-5 0-16,-3 4-1 0,7-12 2 0,-2 1 14 0,-5 1 0 15,5 2 0-15,-2-6 0 0,4-3-4 0,2 2 0 16,-3 1 0-16,-12-16 1 0,5 3-2 0,-3 8 1 15,2 3 0-15,-4-16 0 0,0 11-6 0,4 3 0 16,3-5-1-16,-11-7 2 0,4 7-4 0,4 4 1 16,-2 5-1-16,-2-1 1 0,0 1-2 0,9 10 0 15,-3 7 0-15,-6 1 1 0,-4-1-1 0,4 8 0 16,0 0 0-16,-2-5 0 0,2 5-7 0,0 0 1 0,0 0 0 16,-5 9 0-16,5 2-6 0,-4 3-1 0,4-3 1 15,0 27-1-15,0 13-9 0,0-6 0 0,4 4 1 16,-8-13 0-16,-2 2-1 0,6 3 2 0,4 3-1 15,-11-8 0-15,-1-2-5 0,1 3 2 0,12 3-1 16,-14-6 0-16,7-11 2 0,2-1-1 0,2 1 0 16,-8 3 2-16,-1-16-4 0,7 1 1 0,7-3-1 15,-7-1 2-15,-2-7-3 0,4 4 1 0,2 0 0 16,-2-2 0-16,2-4-1 0,-4 2 1 0,7 0 0 0,4-4 0 16,6 0 0-16,0-7 2 0,2 3-1 0,11-9 0 15,9-7 14-15,-5 3 1 0,-1-5-2 0,-1 3 2 16,-9 2-11-16,-6 2-1 0,1 4 1 0,3-6 0 15,-6 6 0-15,-6 6 1 0,-1-2 0 0,-1 1 1 0,-3 1-4 16,-2 9 2-16,-2 0-1 0,4 5 1 0,-1-5-1 16,1 0-1-16,-4 0 0 0,0 0 1 0,0 4-1 15,0-2 1-15,0-2-1 0,0 8 1 0,6 7-1 16,3 5 1-16,-7-6-1 0,5 12 1 0,-3-1-1 16,-4-5 1-16,0-6-1 0,4-3 1 0,-2 0-1 15,3-3 1-15,-1-8-1 0,2 7 1 0,1-3-4 0,-3-4 1 16,-2 4 0-16,2-4 1 0,3 2 0 0,-1 2 0 15,-1-4 1-15,1 0-1 0,5 0-2 0,-5-4 1 16,-1 2 0-16,5-6 0 0,5 1 0 0,-6 3 1 16,-1-7 0-16,1 3 0 0,2-7 0 0,0 0 2 15,-1 4-2-15,1-14 2 0,4-1-2 0,-6 7 2 16,-1 0-1-16,-6-6 1 0,3 10-1 0,-1 4 1 16,-2 3-1-16,-2-3 1 0,0 0 2 0,0 3 2 0,0 6-1 15,0 2 1-15,0 0-4 0,0 0-1 0,0 0 1 16,0 0-1-16,-2 0 1 0,2 0 0 0,0 0 0 15,-4 2 0-15,4 6-3 0,-5 3 0 0,5-5 0 16,-6 13 0-16,6 11-2 0,0 0 0 0,0-7 0 16,0-6 1-16,0-2-2 0,0-6 1 0,4-3 0 15,-2-2 0-15,3-4-2 0,-1 5 0 0,-2-5 0 16,2-5 0-16,3 5-7 0,-1-4 2 0,-1 4-1 16,12-6 0-16,6-7 3 0,10 2 1 0,-6-3-1 0,8-3 1 15,-3 2 2-15,-8 2-1 0,1 6 1 0,-1-3 1 16,2 1-3-16,-9 3 0 0,0 6 0 0,5-4 0 15,-5 8 3-15,-11-4 1 0,5 6 0 0,2-1 0 0,2 5-1 16,-9-6 1-16,1 7 0 0,1-2-2 16,1-3 1-16,-5 9-2 15,-4 4 2-15,0 7 1 0,-4-5 0 16,2-2 0-16,-5-4 0 0,-3 4 0 0,-6-4 0 16,-1-5 1-16,-4 5-1 0,4-4 2 0,-11 0-2 15,0-3 1-15,0-4-2331 0</inkml:trace>
  <inkml:trace contextRef="#ctx0" brushRef="#br0" timeOffset="60194.68">24940 2005 1632 0,'0'-4'0'0,"0"4"0"15,2-11 0-15,-2 11 78 0,-2 0 0 0,2-4 1 16,0 0-1-16,0 4-50 0,0 0 0 0,0 0 1 15,2-5-1-15,2 3-27 0,-2 2 1 0,-2 0-1548 16</inkml:trace>
  <inkml:trace contextRef="#ctx0" brushRef="#br0" timeOffset="60365.17">24819 1837 1369 0,'0'-4'0'0,"11"2"0"0,6-3 0 16,5-5 64-16,-1 1 0 0,-4-1-1 0,7-1 95 16,4-4-64-16,4 4-94 0,2-1 0 0,3 5 38 15,-13-1 1-15,-1 1 1 0,-1 3-1 0,-5 4-12 16,-2 0 1-16,-2 0 0 0,-3-6 0 0,-3 2-12 16,-7 4 0-16,0 0 0 0,0 4 1 0,0-2-7 15,-2-2 0-15,2 0-1634 0</inkml:trace>
  <inkml:trace contextRef="#ctx0" brushRef="#br0" timeOffset="60642.74">24203 1931 1356 0,'2'-5'0'0,"3"5"0"15,-3-4 0-15,-2-2 72 0,0 1 1 0,0 1 0 16,4-7 0-16,-4 7-22 0,4 2 1 0,-4 2 0 16,0-4-1-16,0 4-29 0,0-4 0 0,0 4-1 15,0 0 2-15,0 0-23 0,0 0 0 0,0 0 0 16,0 0 0-16,0 0 0 0,0 0 0 0,0 0 0 0,-4 0 0 15,4 0-1457-15</inkml:trace>
  <inkml:trace contextRef="#ctx0" brushRef="#br0" timeOffset="61029.71">22827 1977 1269 0,'3'0'0'0,"1"0"0"16,7-6 0-16,10 2 61 0,-2-1 1 0,9-1 0 15,28-9 0-15,4 5-19 0,-4 1 1 0,-2-2 0 16,-3-4 0-16,-6 1-44 0,-2-1 1 0,4 4-1 0,3-4 1 15,-5 5-9-15,0 1 1 0,2-2-1252 0</inkml:trace>
  <inkml:trace contextRef="#ctx0" brushRef="#br0" timeOffset="61212.87">23330 2090 1255 0,'0'0'0'0,"0"0"0"0,0 6 0 0,0-6 73 0,4 0 1 16,-2 0 0-16,2 0 0 0,-4 0-28 0,0 5 0 15,0-1 0-15,3-2 2 0,7 6-26 0,-1-3 2 16,-9-5-1361-16</inkml:trace>
  <inkml:trace contextRef="#ctx1" brushRef="#br0" timeOffset="19547.15">22946 9684 0,'0'0'0,"0"0"16</inkml:trace>
  <inkml:trace contextRef="#ctx0" brushRef="#br0" timeOffset="67340.34">22589 2870 791 0,'0'0'0'0,"0"0"0"16,0 0 0-16,0 0 92 0,0 0 1 0,0 0-1 15,0 0 1-15,22 24-36 0,-16-20 2 0,5 2-1 0,23-6 0 16,5 9-39-16,6 1 0 0,4 5 0 0,11-25 1 16,3 10-20-16,10 2 0 0,15 6 0 0,-9-16 0 15,-2-3-2-15,3 1 2 0,14 5 0 0,5-1 0 0,-5 2 0 16,-8 4 2-16,9-5-2 0,-1-1 1 0,-2-2 12 16,-6 1 1-16,2 3-1 0,0-3 2 0,-19 3 22 15,-3 0 0-15,3-2 0 0,-2 1 0 0,-7-3-4 16,-9 6 2-16,-1-3-1 0,-1 1 1 0,-8-2-3 15,-13 2 1-15,0 4-1 0,-3-5 2 0,-7 5-5 16,-6 0 0-16,-3 5 1 0,2-5-1 0,-3 0-1 16,-8-5 0-16,0 10 0 0,0-5 0 0,5 4-11 0,-1-4 1 15,-4 2-1-15,-4 2 1 0,-1 0-11 0,5 1 2 16,0-5 0-16,-13 15 0 0,13-15-1716 0</inkml:trace>
  <inkml:trace contextRef="#ctx0" brushRef="#br0" timeOffset="70014.42">23469 3583 728 0,'0'0'0'0,"0"0"0"0,-4-22 0 0,2 12 41 15,-3 5 2-15,5-3-2 0,-10-7 2 0,-1 4 21 16,9 5 1-16,-2 2-1 0,-3-1 1 16,-4 1-6-16,7 2 0 0,-2-2 1 0,-1-5-1 0,-8 3-24 0,4 2 1 15,-1 4 0-15,-3 4 0 0,-3 0-17 0,-1 7 0 16,0 4 0-16,6 0 0 0,-4 4-9 0,2-2 0 15,-3 6 0-15,6-2 0 0,-3 3 0 0,8 1 0 16,-4 16 1-16,1-7-1 0,-1-5-3 0,4 8 2 16,3-1-1-16,-2-2 1 0,-1-4-4 0,3-7 0 15,4 7 1-15,0-5 0 0,-6-4-2 0,1 5 2 0,10 8-1 16,1-15 1-16,-6-4-2 0,6 4 1 0,-1 7-1 16,5-16 1-16,-5 5-1 0,-3 0 1 0,7 4-1 15,-1-12 1-15,1 1 3 0,-3-2 1 0,-6-1-1 16,11-1 1-16,0-4-2 0,-5 0 1 0,0 2 0 15,5-2 1-15,0-2 5 0,-5 2 0 0,1 0 1 16,4-4-1-16,-1-5-13 0,-3 3 1 0,1 2-1 16,-1-7 1-16,6-4-1 0,-3 7 1 0,-1 5-1 15,-7-5 2-15,5-9-2 0,3 4 0 0,-1 9 0 0,-7-11 0 16,-2-2-1-16,6 2 1 0,-1 5-1 0,-5-5 1 16,0-5 1-16,0 1 0 0,6 2 0 0,-6-2 0 15,0-6 14-15,4 1 1 0,3 9-2 0,-3-10 2 16,-2-1-7-16,-2 1 1 0,5 10-1 0,-5-19 0 15,0 4-5-15,4 5 1 0,2 10 0 0,-10-9 0 0,4 3 10 16,0 11 0-16,0 1-1 0,0-2 1 0,0-3-16 16,-2 5 1-16,-2 7 0 0,-1-7 0 0,-1 3-1 15,6 2 0-15,0 4 0 0,-7-4 2 0,1-3 4 16,-3 3 1-16,9 4 0 0,-12-4 1 0,-3-1-5 16,2 5 2-16,-2 2-1 0,8 5 1 0,5-7-7 0,-2 4 2 15,-1 3-1-15,-5 3 1 0,1 9-10 0,-2 0 1 16,1 1-1621-16</inkml:trace>
  <inkml:trace contextRef="#ctx0" brushRef="#br0" timeOffset="70845.52">23731 3548 577 0,'0'0'0'0,"4"0"0"0,3-10 0 0,-7-1 109 16,-4 5 1-16,4 6-1 0,0-9 1 0,0 3-48 16,-3 2 1-16,-1 4-1 0,4 0 1 0,0 0-30 15,0 0 1-15,0 0-1 0,-4 0 1 0,4 0-24 16,0 0 0-16,0 0 0 0,-7 4 0 0,-3 2-7 16,-3 3-1-16,2-3 0 0,-6 13 1 0,-5 7 4 15,5 4 1-15,2 6-1 0,2-2 1 0,-2-4-4 0,9-1 1 16,6 12-1-16,-11-7 1 0,0-4 7 0,11-5 1 15,0 5 1-15,0-5-1 0,0-1-2 0,0 1 2 16,9 16-2-16,-7-27 1 0,5 6-4 0,-3-5 1 16,7 6 0-16,1-6 0 0,-1-7-3 0,0 5-1 15,0 4 1-15,-1-11 1 0,-3-6 2 0,4 0 1 16,-1 11-1-16,7-7 1 0,-2-4-6 0,-2 4 1 16,-2-1-1-16,6-10 1 0,0 3 3 0,-2 4 1 0,-2 0 0 15,4-17 0-15,5 4-8 0,-5 7 1 0,9 6 0 16,-13-24 0-16,8 7 16 0,1 5 0 0,-3-3 0 15,-8-11 0-15,4 7-13 0,2 2-1 0,7 2 1 16,-14-10 0-16,1-3 5 0,0 7 2 0,6-3-1 16,-11-12 0-16,-1-8 7 0,1 7 1 0,-6 8 0 15,0-10 0-15,-2 3-9 0,-2 13 1 0,8 6-1 16,-15-13 0-16,-4 7 19 0,9 12 0 0,-1 11 0 16,-8-15 2-16,-2 0-9 0,6 5 0 0,1 1 1 0,-14 7 0 15,-4 2-8-15,0 6 1 0,0 3-2 0,0 2 2 16,1 3-14-16,3 3 2 0,5 7-2 0,6-13 1 15,-2-1 3-15,2 5 0 0,2 8-1 0,5-8 1 16,-3 4-6-16,7 3 1 0,4 7-1 0,-2-14 1 0,4 4-1 16,1 3 0-16,1 7 0 0,1-14 0 0,3 0-1 15,-3 4 1-15,1 3 0 0,5-12 0 0,-6 3-2 16,1-2 0-16,1-1 0 0,1 1 1 0,1 2-16 16,-6-3 0-16,-1 1 1 0,4 0-1 0,1 1 13 15,-7 1 2-15,5 2 0 0,-5 0 0 0,0 8-13 16,4-4 1-16,5-2-1 0,-7 3 0 0,-4-1 3 0,7 6 1 15,-3 5-2-15,-8-15 2 0,4 4 10 0,0-2 1 16,6 11-1-16,-6-11 1 0,0-2-1 0,5-1 0 16,1 6 0-16,-6-10 1 0,-2-1 0 0,2 1 0 15,2 5 0-15,-2 0 0 0,0-4 0 0,0 4 0 16,9-5 0-16,-7-1 0 0,-2-9-1586 0</inkml:trace>
  <inkml:trace contextRef="#ctx0" brushRef="#br0" timeOffset="71034.14">24324 4135 992 0,'0'0'0'0,"4"5"0"15,2-5 0-15,-1 0 37 0,-5-5 1 0,0 10-1 16,6-5 1-16,-6 2-16 0,4 2 1 16,-2-4-1-16,-4 15 2 0,-2 4-22 0,4 0 1 0,-6 2 0 0,1 13 0 15,-1 11 28-15,2-9 2 0,-3 2-2 0,1-1 2 16,1-3-6-16,-1-9 0 0,2 5 0 0,-3 0 0 15,5-1-3-15,-2 1 1 0,4-4 0 0,0-1-1 0,0-25-1209 16</inkml:trace>
  <inkml:trace contextRef="#ctx1" brushRef="#br0" timeOffset="39965.9">20531 7291 0,'0'0'0,"11"11"0,-11-11 15,23 12-15,-23 11 16,0-23-16,0 0 16,0 0-16,0 0 15,0 0-15,0 11 0,-12 0 16,12 1-1,0-12-15,12 11 0,-1 0 16,-11-11-16,80 46 47,12-1-47,-58-34 0,-22 1 0,57 10 0,-47-10 16,1-1-16,46 23 0,-23-11 15,-35-12-15,-11-11 16,23 11-1,0 1-15,-11-1 16,-24-11-16,12 0 16,-11-11-16,11 11 15,-12 0-15,-22 0 16,-12-12-16,12 1 16,-12 0-16,-160-12 15,-103 0-15</inkml:trace>
  <inkml:trace contextRef="#ctx0" brushRef="#br0" timeOffset="86790.51">16044 1782 1344 0,'0'0'0'0,"0"0"0"0,0 0 0 0,0 19 65 0,0 2 1 15,0 2-1-15,0 14 1 0,-4 3-20 0,2-2 2 16,2 3-1-16,2-1 0 0,-2-4-25 16,-2 2 2-16,-2 3-2 0,4-1 2 15,-7-6-27-15,3-4 0 0,2 0 1 0,-7 0 0 0,3-5 1 0,-1-4 1 0,7 7 0 16,-6-11 0-16,-3-8-1 0,9-5 1 0,0 2 0 16,0-2 0-16,0-4-2 0,0 0 2 0,0 0 0 15,-2-4 0-15,-4-2 2 0,1-3-1 0,1 5 0 16,-2-11 0-16,-12-15 10 0,3 1 0 0,7 1 1 15,-7-2-1-15,-2-8 17 0,10 4 0 0,-1-2 0 16,-5-13 0-16,-2 8 0 0,8 1 1 0,1 0-1 16,-9-5 1-16,6 0-5 0,7 9 1 0,4-2-2 15,-2-2 2-15,2 6-5 0,5 4 2 0,8 4-2 0,-5-3 1 16,-3-6-7-16,10 14-1 0,11 0 0 0,-17-7 2 16,6 7 0-16,4 6 0 0,7 11 0 0,-4-2 1 15,-3-3-10-15,3 9 2 0,-3 9 0 0,5-7 0 16,-2 6-2-16,-3 7 0 0,3 6 0 0,-3 7 1 15,3 4-2-15,4-2 1 0,4 8-1 0,-15-2 1 0,0-6-5 16,1 4 1-16,3 10 1 0,-15-12-1 0,-1 2 5 16,1-4-1-16,5 15 1 0,-15-15 0 0,-3 6-3 15,5 4 1-15,4 5-1 0,-15-7 1 0,-2-2-1 16,5-6 1-16,3-7-1 0,-10 3 2 0,2-7-5 0,6-2 1 16,-1 2 0-16,-12-4 1 0,5 4-2 0,0-4 0 15,2 2 0-15,-2-4 0 0,2-3-1 0,-3 5 0 16,1-4 0-16,-4-7 0 0,1-4 0 0,3 7 0 15,2 1 0-15,-2-8 0 0,2 2 1 0,2 2 2 16,2 1-1-16,-6-5 0 0,2 0 1 0,2 0 1 16,7 4-1-16,-3-4 2 0,3 0-4 0,4 0 1 15,2-4 0-15,0 4 1 0,-5 0-3 0,1-5 0 0,4 1 0 16,9-2 1-16,4-9-6 0,2-4 2 0,4 2-2 16,13-17 2-16,3 4-20 0,-10 0 1 0,5 5 0 15,3-5-1-15,-10 4-4 0,3 3 0 0,4-2 0 16,-4-16 0-16,-3 7-22 0,1 9 1 0,2-5 0 15,-9 0-1-15,0 9-8 0,4 6 0 0,-3 0 0 16,-1 0 0-16,4 0-1 0,-8 11 1 0,-2 0-1 16,0-3 0-16,-1 3 9 0,-3 4 0 0,-3 0-1 15,-2 0 1-15,3 0 14 0,-5 0 0 0,0 0 0 16,6 4 2-16,3 7 28 0,-7 4 2 0,2-4-2 0,0 8 2 16,-2 10 3-16,-2 3 0 0,5 2 0 0,-5-8 0 15,-5 2 11-15,5-3 1 0,-6 1-1 0,2 3 0 16,-3-3 8-16,1-11 1 0,2-5 0 0,-1 3 1 15,-1-2-10-15,6-11 1 0,6 4-1 0,-1-4 2 0,-5 0-1207 16</inkml:trace>
  <inkml:trace contextRef="#ctx0" brushRef="#br0" timeOffset="87758.29">16501 1763 866 0,'0'0'0'0,"0"0"0"0,0 0 0 0,11-3 53 0,2 3-1 15,-2 0 1-15,4 0 0 0,8 3-48 0,-5 1 1 16,-8 0 0-16,12-4 0 0,-5 0-6 0,-6 0 1 16,-1 0 1-16,12 0-1 0,-5 0-1 0,-4 0 1 15,-2 2 0-15,10 2 0 0,1 1 28 0,-3-5 0 16,0 4 1-16,-6-8-1 0,4 4-5 0,-2-5 1 0,-2 5 0 16,-2 0 0-16,0 0 1 0,2 0 3 0,-3-4-3 15,1-2 3-15,0-1 1 0,0-1 1 0,-1 2 0 16,-3-9 0-16,-1 2-10 0,3 2 1 0,-3-4-1 15,1-6 0-15,-3-7-2 0,-2 11 2 0,2 7-2 16,-8-14 1-16,-2-1-8 0,-1 6 2 0,3 0-1 16,-3-7 1-16,3 1 0 0,-2 6 2 0,4 8-2 15,-7-4 2-15,3 4-3 0,-1 1-1 0,1 1 0 16,1 3 1-16,5 2 6 0,0-1 0 0,0 5 0 16,0 0 1-16,0-4 4 0,0 2-1 0,-4 2 1 0,2-4-1 15,-2 4-4-15,4 4 0 0,0-4 0 0,0 30 1 16,6 17-3-16,3 12 3 0,-1 5-1 0,-10-5 0 15,2-3-7-15,0-7 0 0,-4 6 1 0,-3-4 0 0,-3-7-3 16,5 5 0-16,5 7 1 0,-6 3-1 0,-5-4 4 16,5-6 2-16,-1-2-1 0,-8-2 0 0,4-11-8 15,3-2 0-15,4 6-1 0,-7-12 2 0,4-3 2 16,3-8 0-16,8 2 1 0,-12-9 0 0,8-8-3 16,0 2 1-16,0 3-2 0,0-5 2 0,0 4-4 15,0-4 1-15,0-4-1 0,0-1 1 0,0-1-2 0,0-5 2 16,0 7-1-16,4-15 1 0,7-11-1 0,4-2-1 15,-2 9 1-15,-2-3-1 0,-7 5 1 0,2 2-1 16,7 4 1-16,-6-8-1 0,3 6 4 0,1 2 1 16,0-4-1-16,0-2 1 0,-1-3-8 0,3 5 1 15,6 2 0-15,-1-13 1 0,-6 7 0 0,6 6 0 16,3-2 1-16,3-11 0 0,-3 7-1 0,-6 1 2 16,2-8-1-16,7 1 1 0,-7-1-4 0,-6 4 1 15,4-3-1-15,-2-7 2 0,-2 2-2 0,-1-5 0 0,-3-1 0 16,1-5 0-16,-1 5-1 0,-5 4 1 0,-2 2 0 15,0-2 1-15,0 6-1 0,0 6 1 0,-2 5 0 16,2-6 0-16,-5-1 5 0,3 7 0 0,0 8 0 16,-4 5-1-16,6 2 2 0,0 0 1 0,0 4-1 15,0-7 1-15,0 7-5 0,0 0 2 0,0 0-1 16,-2 11 0-16,-3-1 4 0,1 1 0 0,2 2 0 16,-5 23 1-16,-12 19 3 0,6 9-1 0,-2 13 0 15,4 5 2-15,3-16-10 0,-3 2 1 0,0 3-1 0,-4 3 1 16,5-8 4-16,3 4 1 0,1 4-1 0,-5-3 1 15,0-16-6-15,5-6 1 0,2 6-1 0,-7-10 2 16,4-5-5-16,7-6 1 0,0-2 1 0,0-2-1 0,0-7-1 16,0-4 1-16,7 3-1 0,-3-3 2 0,-4-9-3 15,7 1 1-15,1 0 0 0,-1-3 0 0,-5-8-1 16,2 0 0-16,0 0 0 0,9-4 0 0,9-11 0 16,-5 4 0-16,-6-4 0 0,12-14 0 0,-1-1-1 15,-5 0 0-15,-6 5 0 0,4-1-1 0,-7-8-1 16,-4 0 1-16,-4 2-2 0,7-2 2 0,-9 0-19 0,-5 9 0 15,-1-9-1-15,-3 2 1 0,2 2 5 0,-6 5 2 16,0 5-2-16,2-3 1 0,-4 2-17 0,0 10 0 16,6 3 1-16,1-7-1 0,5 8 8 0,5-1 0 15,-2 1 0-15,-2-1 0 0,0 2 3 0,8 6 0 16,0 0 1-16,-2-9 0 0,3 3 5 0,1 1 1 16,-2-1-1-16,20-13 2 0,15-4 9 0,-5 8 2 0,5 4 0 15,-7-10 0-15,2-3-1 0,-2 7 1 0,3-2 0 16,3 4 0-16,-38 15-1763 0</inkml:trace>
  <inkml:trace contextRef="#ctx0" brushRef="#br0" timeOffset="88760.2">17901 1240 1598 0,'0'0'77'0,"0"-3"-28"0,0 3 1 0,0 0-1 0,0 11 2 15,-6 10-39-15,6 7 1 0,0-3 1 0,-5 20-1 0,-1 2-15 16,2 6 0-16,4 2 0 0,-7-4 0 0,-4 2 2 16,5-12 0-16,2 4 0 0,1-1 0 0,-3-3 0 15,2-5 0-15,-3-2 0 0,3 0 2 0,0-4 7 16,2-9 0-16,-3 2 0 0,-1-6 1 0,6-4 11 16,0-7 1-16,0-1 1 0,-4-5-1 0,4 0-2 15,4 0 2-15,-4 0-2 0,0 0 1 0,0-5 1 16,0 5 0-16,0-4-1 0,6-13 2 0,9-11 5 15,-2-1 1-15,4-3 0 0,1-2 0 0,3 4-5 0,-4 4 0 16,5 7-1-16,1 0 2 0,-3 6-5 0,-1 1 0 16,2 1 0-16,1 0 1 0,-1 3-2 0,-4 6 0 15,1 4 0-15,-5 6 0 0,2-1-1 0,-5 1 0 16,1-3 0-16,-5 5 0 0,1 1-6 0,-1-1 0 16,-6 5 1-16,5 0-1 0,-5 9-6 0,-5-7-1 0,3 2 1 15,-13 6 1-15,4 1-2 0,3-3 2 0,-7-4-1 16,-2 3 0-16,2-3-1 0,2 0-1 0,-2-2 1 15,-2-2 0-15,4 0-3 0,2-1 0 0,4-5 0 16,-8-3 0-16,9 3 2 0,0-7-1 0,1 2 0 16,1-4 1-16,-2 0-1 0,3 0 2 0,1 0-2 15,-4 0 1-15,6 0-2 0,0 0 0 0,0-4-1 16,0 2 1-16,0-2 5 0,0-1 0 0,0-1-1 16,0-3 1-16,11-5-2 0,-1-6-1 0,5 8 1 15,5-7-1-15,1-7-3 0,3 7 1 0,-3 4 1 0,1-4-1 16,-5 4 1-16,4 0 1 0,1 0-1 0,1-6 2 15,1 2-5-15,-3-2 0 0,-3 6 0 0,3-4 1 16,-8-1-1-16,2 6 0 0,0-3 0 0,-2 2 1 0,-7 0-1 16,-1 2 0-16,-1 7 0 0,-2 1 0 0,2-1 0 15,-4 2 0-15,0 0 0 0,0 4 0 0,0-5 0 16,0 5 1-16,0 0 0 0,0 0 0 0,0 0-1 16,0 0 1-16,0 0 0 0,-6 5 1 0,-3-1-2 15,-8 6 1-15,6-1 0 0,-6 6 0 0,0 6 0 16,2-2 1-16,9-4 0 0,-1 0 1 0,7 0-2 15,0-5 0-15,0 1 0 0,4 4 0 0,-1-7-1 0,3 3 0 16,-2-5 0-16,1 3 0 0,1 2-1 0,5-7 1 16,-9 2 0-16,9-2 0 0,-1 1-2 0,1-1 0 15,-4-2-1-15,10-2 1 0,2 0 1 0,-6 0 1 16,2 0 0-16,-2-6 0 0,2 6-2 0,2-5 1 16,0-1-2-16,11-13 2 0,4 4-2 0,-8 0 1 15,4 0-2-15,-5-4 2 0,5 4-2 0,-6-6 0 0,1 2 0 16,-3-7 0-16,-7 1-5 0,2 2 2 0,-2-7-2 15,-3 0 1-15,-3-2 3 0,-3 2 1 0,-2-4-1 16,2-6 1-16,-6 6-2 0,-6 0 2 0,1 2-2 16,3-6 2-16,-2 6 2 0,-1 2 2 0,-4 0-1 15,5 1 1-15,-3 5-1 0,3 7 1 0,-1 2 0 16,7 2 0-16,-4 7 0 0,2 2 0 0,-2 4 0 16,-1 0 0-16,5 0 1 0,0 0 2 0,0 0-2 15,0 0 1-15,0 0 1 0,0 0 1 0,0 0-1 0,-2 15 0 16,-4 19 2-16,-3 2-1 0,7 2 1 0,2 3-1 15,-4-5-3-15,0-2 2 0,8 2-1 0,-4 9 0 16,0-5 2-16,0-2-1 0,6 3 0 0,-1 3 1 16,-1-10-3-16,-4-4 1 0,2 0-1 0,4 0 1 0,-1-5-2 15,-1-8 1-15,-2 2 1 0,7-4-1 0,-7 0 1 16,-2-7 0-16,0 7 0 0,4-4 2 0,-4 0-1 16,0-1 1-16,0-6-1 0,0 1 0 0,0-1-3 15,0-2 0-15,-4-2 0 0,4 0 1 0,0 0-2163 16</inkml:trace>
  <inkml:trace contextRef="#ctx0" brushRef="#br0" timeOffset="89191.25">18635 1612 1378 0,'0'0'3'0,"24"-9"42"0,-3 3 1 15,-8 1-1-15,15-14 1 0,0 2-37 0,-7-2 1 16,7 0-1-16,7-2 1 0,-3 2-30 0,-9 4 1 0,-1 0-2 15,6 0 2-15,0 0-8 0,-7-4 2 0,1 4-1 16,-3 4 0-16,2-3 6 0,-10 3 0 0,4 7-1 16,-8-3 1-16,-1 7 10 0,1 0 0 0,-3 0 0 15,-4 0 0-15,0 0 6 0,0 5 1 0,0-3 0 16,0-2-1-16,0 4 12 0,0-4 1 0,0 4-1 16,-4 3 1-16,4 1 23 0,-3 3 1 0,-1-1 0 15,-2-1 0-15,-5 8-9 0,0-2-1 0,0-2 1 16,-1-7 0-16,3-2-1 0,3 0 2 0,-5-1-2 0,4-6 2 15,1 3-9-15,2 0-1 0,-3 0 1 0,3-4 0 16,-3 0 24-16,1-2 2 0,2 1-2 0,2-5 2 16,-3-14-4-16,5-1 0 0,7 6 0 0,-1-13 0 15,5-7-1-15,0 5 0 0,-1 5 0 0,1 3 0 0,2 1-3 16,2 3 0-16,-2 3-1 0,-2 0 1 0,-1 8-1 16,5 1-1-16,-2 1 1 0,2 3-1 0,2 2 3 15,-6 4 0-15,0 4 0 0,2 2-1 0,-7-1-8 16,5 1 0-16,-2 2 0 0,3 3 0 0,3 8-6 15,-2 0 1-15,-2-2 1 0,2 7-1 0,2-3-8 0,-2-2 2 16,-2 0-1-16,-1 11 1 0,1-4-6 0,0-7 0 16,6 2 0-16,0 4 1 0,-17-25-2150 0</inkml:trace>
  <inkml:trace contextRef="#ctx0" brushRef="#br0" timeOffset="95279.47">6320 9342 150 0,'0'0'0'0,"0"0"0"15,0 0 0-15,0 0-1 0,0 0 0 0,0 0 0 0,0 0-1 16,0 0 15-16,0 0-1 0,0 0 0 0,0 0 1 15,0 0 15-15,-21 13 1 0,21-13 0 0,0 2 0 16,0 2 2-16,0-4 0 0,0 0 0 0,0 0 1 16,0 0-23-16,0 0 0 0,0 0 0 0,0-4 1 0,0 2-2 15,0 0 1-15,0 0 0 0,6 2 0 0,1-5 0 16,-3 5 1-16,0-6-1 0,-4 4 1 0,2 2-3 16,5 0 0-16,-7-2 1 0,4 2 0 0,3-4 1 15,-7 4 0-15,4 4 0 0,-4-2 1 0,6 2-8 16,-1 0 1-16,-3-4-1 0,2 5 0 0,-4-1 2 15,0 2 0-15,0-1 1 0,4-3-1 0,-4 6-3 16,0-4 1-16,-4 3 0 0,4-1 0 0,0 1 0 0,0-1 1 16,-4-6 1-16,2 2-1 0,-3 0-2 0,5 0 1 15,0 0 0-15,0 1 0 0,0-3 3 0,0 0 1 16,-6 0 0-16,6-3 0 0,0 1 12 0,0 2 1 16,-4 0-1-16,4 0 1 0,0 0-4 0,0 0 0 15,0 0-1-15,0-2 1 0,0-2 4 0,0 4 0 16,0 0 0-16,-7-4 0 0,7-1-1 0,7 1 0 0,-3 2 0 15,2-4 0-15,-6 1-15 0,7 1 2 0,-3-4-1 16,7 1 1-16,-5 1 5 0,5 2 1 0,0 6 0 16,-5 0 1-16,1-2-8 0,-7 0 1 0,0 0-1 15,4 2 1-15,2 2-4 0,-1 1 1 0,-5-5 0 16,0 0 0-16,6 4-1 0,-6-2 2 0,4-2-2 16,-4 4 1-16,-4 0-2 0,4 1 1 0,-6-3 0 15,6-2 0-15,0 0 1 0,0 0 0 0,0 0 0 16,-5 0 0-16,5 0 15 0,-6 0 0 0,2 0 0 0,4 0 0 15,-7 4-3-15,1-2 1 0,6 2-1 0,-5-1 1 16,3-3 10-16,-2-3 0 0,4 1 0 0,0 0 1 16,-4 2-7-16,-3 0 0 0,5-2 0 0,2 2 1 15,0-4-6-15,0 2-1 0,-4 2 1 0,4-2 0 16,0-1-8-16,0 3 0 0,0-4-1 0,0 4 1 0,0-6 4 16,0 2 0-16,4 4 0 0,3-5 1 0,-1-1-3 15,0 2 0-15,-1 4 0 0,-1 0 1 0,-2 0-9 16,5-5 0-16,-7 5 0 0,4-4 0 0,-4 4 0 15,0 0 1-15,0 0-1 0,0 4 1 0,0 1 0 16,0-3 2-16,0 0-1 0,0 4 0 0,0-1 1 0,0 1 1 16,0-2-1-16,0-4 0 0,-4 4 5 0,4-1 1 15,0-1-1-15,0 0 1 0,-7 2-1 0,5-4 0 16,-2 2 0-16,4 0 1 0,-5 0-9 0,3 1 1 16,-2-1-1-16,0 2 1 0,-3-4 8 0,1 2 0 15,2-2 0-15,4 0 1 0,0 0-9 0,-3 0 1 16,3 0-1-16,-4 0 2 0,0 0-3 0,4 0 0 0,0 0 0 15,-2 0 1-15,-3 0-1 0,5 0 0 0,0 0 0 16,0 0 1-16,0 0-1 0,0 0 0 0,0 0 0 16,0 0 0-16,0 0-1 0,0 0 1 0,0 0 0 15,0 0 0-15,0 0-1 0,0 0 1 0,0 0-1 16,0 0 1-16,0 0 0 0,0 0 1 0,0 0 0 16,0 0 0-16,0 0-1 0,0 0 1 0,0 0 0 15,0 2 0-15,0 2 2 0,0 3 0 0,0-7-1 16,0 2 2-16,0 0-1 0,0 0 1 0,0 0 0 15,0 0 0-15,0 3 4 0,0-5 0 0,0 2 0 0,0 0 1 16,0 0-8-16,-6-2 1 0,6 0 0 0,0 0 1 16,0-2 0-16,-4 0 0 0,4 0 1 0,0 2 0 15,-7-5-3-15,3 3 2 0,-3-2-2 0,7 0 1 0,-2-7 0 16,-2 3 2-16,0-1-1 0,4 3 0 0,0 2-2 16,0 1 2-16,4 3-2 0,-4-4 1 0,4 4 0 15,-2-4 2-15,-2 4-2 0,5 4 1 0,-3-4 1 16,9 0 0-16,-7 0-1 0,2 4 2 0,5 7-5 15,-4 0 0-15,1 4 0 0,1 14 1 0,-9-29-1355 16</inkml:trace>
  <inkml:trace contextRef="#ctx0" brushRef="#br0" timeOffset="99450.17">6290 15257 187 0,'0'0'0'15,"0"0"0"1,0 0 0-16,0 0 41 0,0 0 1 0,0 0-1 0,0 0 12 0,0 0-47 0,0 0 1 0,0 0-6 15,0 0 1-15,0 0-1 0,0 0 1 16,0 0-2-16,0 0 1 0,0 0 1 0,0 0-1 0,0 0 0 16,0 0 1-16,0 0-1 0,0 0 1 0,0 0 13 15,0 0 1-15,0 0-2 0,0 0 2 0,0 0 4 16,0 0 0-16,0 0 1 0,0 2-1 0,0 2-8 16,0 1 0-16,0-3 1 0,0-2-1 0,0-2 4 15,0 0 1-15,-2-1-2 0,2 3 2 0,0 0-6 16,0-2 2-16,0 0-2 0,0 2 1 0,0 0-3 0,0 0 1 15,0 0-1-15,0 0 2 0,0 0 8 0,0 0 1 16,0-2-1-16,0 0 1 0,0 2-10 0,0 0 0 16,0-2 0-16,0 0 2 0,0 0-2 0,0-1 0 15,0 3 0-15,0 3 1 0,0-1-1 0,0 0 0 16,0 0 0-16,2-4 1 0,7-2-4 0,-3-1 2 16,5 1-1-16,0 0 1 0,-5-1-4 0,1 1 0 0,3 2 1 15,-3 2 0-15,1-4 7 0,-5 4 2 0,1 4-1 16,0-2 1-16,-2 2-14 0,3-1 0 0,-3-1 0 15,2 2 0-15,0-2 0 0,-2 2 0 0,-2-1 1 16,5-3 0-16,-5 0-1 0,-5 0 0 0,5 0 0 16,0 2 0-16,0 2-1 0,-2 0 1 0,-2 0-1 15,0 3 2-15,-3 3 5 0,5 1 1 0,-6-2 0 16,-3-1 1-16,4-4 19 0,-3 1 0 0,10-1 0 16,-7-2 0-16,3 0-6 0,-3 0-1 0,5-2 0 15,-2 0 2-15,0 0-1 0,4 0 2 0,0-2-2 0,-2-2 2 16,2-3-2-16,0 1 1 0,0 0-1 0,-5-1 2 15,1-1-5-15,4 1 0 0,0 3 0 0,0 0 1 16,0-2-8-16,0-1 2 0,0 5-1 0,9-2 1 0,1-3-4 16,-3 1 0-16,-1-3 0 0,1 5 0 0,3 2 0 15,-3-4 0-15,1 1 1 0,3 3-1 0,-9 2-6 16,3 0 1-16,-3 0-1 0,2 0 2 0,-4 0 3 16,4 0 0-16,-2 0 0 0,3 2 1 0,1 3-9 15,-6 1 1-15,7-6 0 0,-7 4 1 0,4 3-2 16,2-1 0-16,-6-4 0 0,0 0 1 0,0 1-2 0,0-1 1 15,0 0 0-15,-6 0 1 0,6 2-2 0,-4 0 1 16,4-4-1-16,0 3 1 0,0 1-1 0,-7 0 1 16,5-2-1-16,-2 2 1 0,-1 3-1 0,-1-1 0 15,2-2 0-15,-5 1 1 0,1-3 0 0,1-2 0 16,3-2 1-16,-3 2 0 0,7-2-2 0,-6-3 1 16,2 3 0-16,4 2 0 0,0 0-1 0,0-2 1 0,0 2 0 15,0-2 1-15,0 2-2 0,0 0 1 0,0-2-1 16,0 0 1-16,0-3 0 0,0 3 1 0,0 2 0 15,0-2 1-15,0 0-1 0,0 0 1 0,0 0 1 16,0 0-1-16,4-3-2 0,2 3 1 0,1 2-1 16,-3-2 2-16,0-2-2 0,3 2 0 0,-3 2 0 15,-2 0 0-15,5 0 5 0,-3 0-1 0,0 0 1 16,-2 0 0-16,-2 0 2 0,0 0-1 0,0 0 1 16,0 0 1-16,0 0-4 0,0 0-1 0,0 0 1 15,0 0 0-15,0 0-2 0,0 0-1 0,0 0 0 16,-2 2 0-16,-2 2 9 0,4 0 2 0,-4-1-2 0,2-1 1 15,-3 0-5-15,3-2 1 0,-2-2-1 0,-3 2 1 16,-3 2-4-16,5 0 2 0,-1-2-1 0,6 0 1 16,0 0-7-16,0 0 1 0,0 0 0 0,0 4 0 0,0 3-6 15,6-1 2-15,-6-6-1485 0</inkml:trace>
  <inkml:trace contextRef="#ctx0" brushRef="#br0" timeOffset="103739.7">16106 12693 225 0,'0'0'0'0,"0"0"0"0,0 0 0 16,0 0 46-16,0 0 1 0,0 0-1 0,0 0 1 15,0 0-10-15,0 0 2 0,0 0-2 0,0 0 1 16,0 0 35-16,0 0 1 0,0 0-1 0,0 0 1 15,5-21-62-15,-1 19 0 0,-2-1 1 0,5 1 0 0,3 0-9 16,1 0 0-16,0 0 1 0,10 0-1 0,1 2-1 16,-3 0 1-16,3 0-1 0,-1 0 1 0,3-2 18 15,-3 2 0-15,3 2 1 0,4 2-1 0,4-2-7 16,0 0 1-16,-2 0-2 0,9-2 2 0,-5 0 9 16,-8 3 0-16,2 1 1 0,0-2 0 0,4 4-7 0,-13-4 1 15,3 1 0-15,6-3 1 0,-1 0 0 0,-5 0 1 16,2 2 0-16,1 2 0 0,5 0-8 0,3-4 0 15,1 2 1-15,5-2-1 0,-1 0 1 0,3 0 0 16,6 0-1-16,-2-2 1 0,-6 2 3 0,-9 0 1 16,-2-4 0-16,0 0 0 0,8 4-3 0,-6 2 1 15,-2-2-2-15,-2-4 2 0,4 1-12 0,4 3-1 16,5 0 1-16,6-2 0 0,4 2 11 0,-6 0 1 0,-2 0-2 16,-2-6 2-16,-5 6 6 0,-6 2 0 0,0 2 1 15,4-4-1-15,0 0-16 0,-8 0 1 0,4 5 0 16,0-5 0-16,4-3 13 0,-2 1 0 0,2 2 1 15,13 0 0-15,0 0-11 0,-6 0 1 0,4 0-1 16,-2 0 0-16,-9 0-1 0,-4 2 0 0,-5 3 0 16,12-5 0-16,-3-2-4 0,-6 4 0 0,2 2-1 15,-5-4 1-15,1-2 13 0,4 0 0 0,4 4 0 16,0-2 1-16,-2-2-15 0,-2 2 0 0,0 2 1 0,4-6 0 16,-2 1 5-16,-8 3 0 0,-1 0 0 0,1-2 0 15,-5-2 3-15,-4 4-1 0,-3 4 1 0,8-4 0 16,-3-4-7-16,-9 2 1 0,1 2-1 0,-3-2 1 15,2 0 2-15,-6 2 0 0,5 0 0 0,-5 0 1 0,4 0-3 16,-2 0 1-16,-2 0-1 0,4 0 1 0,-2 0-5 16,-2-2 2-16,5-1 0 0,-5 1-1 0,0 0 4 15,0 2 0-15,0 0 0 0,0 0 1 0,0 0-2 16,0 0 0-16,0 0 0 0,0-2 1 0,0 0-5 16,0 0 2-16,0 2-2 0,0 0 2 0,0 0-4 0,0 0 0 15,0 0-1826-15</inkml:trace>
  <inkml:trace contextRef="#ctx0" brushRef="#br0" timeOffset="123175.32">16583 3423 187 0,'0'0'0'16,"0"0"0"-16,0 0 0 16,0 0-21-16,9-25-1 15,-9 14 1-15,4 11 0 0,-4 0 49 0,0-4-14 0,0 4 1 0,0 0 20 0,0 0-1 16,0 0 1-16,0-5 1 0,0 3-4 0,0 2 0 0,0-4 0 15,0 4 0-15,6 0-15 0,-6 0 0 0,0 0 0 16,0 0-1-16,0 0 5 0,0 0-1 0,0 0 0 16,0 0 0-16,0 0 0 0,0 0 2 0,0 0-1 15,0 0 0-15,0 0 6 0,0 0 1 0,0 0 0 16,0 6 0-16,0 14-4 0,-2 3 0 0,-2 5-1 16,4 6 1-16,0 0 8 0,0-5 1 0,0 1-1 15,0 0 1-15,4 0 7 0,-4-5 1 0,0 1-1 16,2 3 2-16,-2-9-6 0,0 5 1 0,5 1 0 15,1-3 0-15,1-2-10 0,-7 1-1 0,0 1 1 16,0 2 1-16,4-10-6 0,0 4 0 0,-4 3 0 0,0 1 0 16,0-23-1149-16</inkml:trace>
  <inkml:trace contextRef="#ctx0" brushRef="#br0" timeOffset="123658.78">16478 3476 841 0,'-4'-4'0'0,"4"4"0"0,-5-4 0 0,-1-3 29 0,6 3 0 15,0 0 1-15,4 0 0 0,-2 1-23 0,3-1-1 16,-5 4 1-16,10 0 0 0,-3 0-5 0,1 0 2 16,-1 0-2-16,16 0 1 15,10 0 5-15,-10 4 1 0,-1 3-1 0,10 1 1 0,-13-1-2 16,-2-3-1-16,-2 2 1 0,7 7 0 0,-3-2 12 0,3-1 0 15,-1 1 0-15,-8 2 1 0,2-3-10 0,-2 1 1 16,2 8 1-16,-2-4-1 0,-3-4-1 0,6-1 0 0,-4 5 0 16,-1-6 0-16,-11-7-7 0,7 2 0 0,-3 0-1 15,2-4 2-15,-1 0-3 0,-1 0 1 0,-2 0 0 16,-2 0 0-16,0-4 4 0,0-2 1 0,0 6-2 16,0-13 2-16,0-4 5 0,9 2 1 0,-1 0-1 15,-3-10 2-15,-5 1-8 0,6 3 2 0,5-2 0 16,-11 1 0-16,-2 3 8 0,2 0-1 0,8 8 1 15,-4 3 0-15,1 2-6 0,1-5 1 0,1 7 0 16,-1-3 0-16,-2-1-2 0,1 4 2 0,1 8-2 0,5-4 1 16,0-4-5-16,-5 4 1 0,5 4-1 0,2 4 1 15,2-1 0-15,-3 1-1 0,6 3 1 0,-3-1 0 16,2 5-5-16,-6 7 1 0,6 5 0 0,0-10 0 0,0 2 0 16,-6 0-1-16,0 7 0 0,-1-7 0 0,3 2 1 15,-9 3 1-15,7 8 0 0,0-13 0 0,0 2-2 16,2 2 0-16,4 3 0 0,-13-11 1 0,2-5-2 15,-1 5 1-15,8 4 0 0,-9-10 0 0,-4-9-1176 16</inkml:trace>
  <inkml:trace contextRef="#ctx0" brushRef="#br0" timeOffset="124130.95">17465 3142 803 0,'-4'0'0'16,"4"0"0"-16,-11 0 0 0,5 3 12 0,6 5 1 0,0 7-1 16,-11 0 0-16,5-5-7 0,-1-1 0 15,7 2 0-15,-11 8 1 0,7-4 36 0,-2-5 1 0,1 5-1 16,-1 0 2-16,6 0-26 0,6-5 0 0,-1 5 0 16,-5 0 0-16,4 0 1 0,2-4 0 0,1-1 0 15,-1 3 2-15,3-2 1 0,-3-5 2 0,12 3-2 16,-1 6 2-16,-7 6-24 0,8-2 1 0,-1 0-1 15,0-13 1-15,-6 3 10 0,4 2 0 0,-2 3 0 16,2-3 1-16,-5-2 0 0,3 3 1 0,-2 12 1 0,-5-9-1 16,-1-5 8-16,-1 5 0 0,-2 0 0 0,2 0 1 15,1 0-4-15,-5-5-1 0,2 5 1 0,-4 4 0 16,2-4-11-16,-9-4 1 0,7 0 0 0,-13 1 0 16,4-1 10-16,-2 0 0 0,3-1 0 0,-5-1 0 0,2-3-16 15,2 3 1-15,-4-3-1 0,-2 3 2 0,0 1 5 16,-1 1 0-16,8-7 0 0,-12 0 1 0,5-4-6 15,4 2 1-15,2 3-1 0,5-1 2 0,-3-4-2 16,3 0 2-16,4 0-2 0,-7 0 2 0,3 0-5 16,2 0 1-16,4-4 1 0,0 4-1 0,0 0-1307 15</inkml:trace>
  <inkml:trace contextRef="#ctx0" brushRef="#br0" timeOffset="124707.57">17740 3289 853 0,'0'0'0'0,"0"0"0"15,4 0 0-15,-4 0 33 0,5 4 1 16,-5 1-2-16,2 5 2 0,2 9-30 0,2-8 1 0,-6-2-1 16,0 5 1-16,7 1-5 0,-7 2 0 0,4 2 0 15,1 1 0-15,-3 5-1 0,2-4 1 0,0-2 0 16,-4 1 0-16,0-6 0 0,0 1 0 0,0-4 0 15,2 4 1-15,-2-9 7 0,5-1 1 0,-3-1-1 16,-2 0 1-16,0-2 5 0,0 2 2 0,0-4-2 16,0 0 2-16,0 0 2 0,0 0 0 0,0 0 0 0,-2-4 0 15,-3 2 6-15,5-2-1 0,0-5 1 0,-2-12-1 16,-2-9 5-16,0-4 0 0,2-2 0 0,-3 2 2 16,5 9 0-16,0-5 0 0,0 0 0 0,0-4 1 0,-4-2-1 15,4 2 1-15,4 2 1 0,3-6-1 0,1 2-6 16,-6 10 1-16,5 7-2 0,-3 0 2 0,3 4-9 15,-3 8 0-15,7 3 0 0,-5 0 0 0,0 4-8 16,-6-4 0-16,5 2 0 0,-1 4 1 0,-2 2-5 16,2 0 1-16,-4 0 0 0,3 11 0 0,1 2 0 15,0 7-1-15,-2-5 1 0,3 11 0 0,-1 6-2 0,-2-6 1 16,2-5-1-16,-8 1 1 0,4-7-1 0,4-4 1 16,-1 4-1-16,-3-9 1 0,4-3-1 0,-4-3 1 15,0 0-1-15,0 1 1 0,0-5-4 0,0 2 1 16,4-2 0-16,-2 0 0 0,3 0 2 0,1 0-1 15,-6-2 1-15,4 2-1 0,3-5 4 0,-1 1 0 16,5-2 0-16,6-9 1 0,5-9 4 0,5 5 2 16,-1 9-1-16,-6 3 1 0,-3 3-7 0,-7 0 0 0,8 2 1 15,-3-3 0-15,-2 5-8 0,-3 5 0 0,-1-3 0 16,-1 6 0-16,-3-1 0 0,-1-3 0 0,-2 2 0 16,-2 7 0-16,0 2-2 0,0 0 1 0,-2 0-2 15,-7 6 2-15,-3-2-6 0,1 0-1 0,-2 7 0 16,-6-5 1-16,-5-2 1 0,3-4 2 0,1 0-2 15,-6-5 2-15,5 1 3 0,4 2 1 0,0-3-1 16,-5-3 1-16,5-3 0 0,0 0 0 0,6-2 0 16,0 3 0-16,1-1 0 0,7-4 1 0,-3 0 0 0,2 4 0 15,-1-8-2-15,3 4 1 0,-2 0 0 0,0 0 0 16,4 0-1505-16</inkml:trace>
  <inkml:trace contextRef="#ctx0" brushRef="#br0" timeOffset="125544.35">18899 2860 992 0,'0'4'0'0,"4"2"0"15,3 13 0-15,4 11 59 0,4 0 0 0,-13-5 1 16,-2-10-1-16,6 4-38 0,-1 7 0 0,1-1 0 16,-2 3 1-16,1-2-21 0,1-1 1 0,0 9 0 15,5-2 0-15,-11-4-2 0,4-7 0 0,-1 0 0 0,-6 3 0 16,3-10-2-16,3-3 1 0,-3-7-1 0,0 1 1 16,-7-5 2-16,7 0 0 0,0 0 0 0,0-5 0 15,0 5 6-15,0-4 0 0,0 0-1 0,-4-11 1 16,-3-11 8-16,1 1-1 0,2-5 1 0,-3-14-1 15,3 3-14-15,4 7 0 0,-2-2 0 0,-7-2 0 0,9 6 2 16,0 2 0-16,0 5-1 0,-6-14 1 0,6 3 5 16,4 6 1-16,-2 1-1 0,-2 3 0 0,0 3 1 15,5 8 0-15,1 4 0 0,-6 1 1 0,4 1 0 16,3 7 0-16,-1-2 0 0,-2-1 1 0,1 5-10 0,1 0 1 16,-6 5-1-16,11 1 1 0,2 7-1 0,-2 0 1 15,-1-1-1-15,7 10 1 0,1-3-1 0,3 2 0 16,-4 7 0-16,0-3 0 0,3 1 0 0,-7-7 0 15,4-2 0-15,0 2 0 0,0 0-1 0,-6-4 1 16,0-4 0-16,-1-1 0 0,1-1-1 0,-5-3 0 16,-6-2 0-16,5 1 0 0,-3-5 0 0,2 0 0 15,-4 0-1-15,0 0 2 0,0 0 4 0,0 0 0 0,0 0 1 16,0-13-1-16,7-2 11 0,-3-2-1 0,-4-6 1 16,0-14 0-16,0-3 3 0,-4 6 0 0,2 4 0 15,2-6 1-15,0 2-3 0,-5 9 1 0,5-1 0 16,5-4 0-16,-3 7-9 0,-2 8 0 0,0 0 0 15,4 9 0-15,-4 1 9 0,4 1 0 0,-4 4 0 16,2 0 0-16,3 0-7 0,-3 0 0 0,2 0 0 16,7 11 1-16,2 4-1 0,2 4 1 0,-2 0-1 15,2 7 0-15,-2 3 18 0,2-10 1 0,-3 7 0 0,3-5 0 16,-4 3-15-16,-4-5-1 0,3-4 1 0,8-1 0 16,-1 8 2-16,-2-1 0 0,-2-2-1 0,-3-8 1 15,8 2-18-15,-1-3 0 0,-2 1-1 0,2-7 1 16,-6 0-9-16,2-2 0 0,-3 3 0 0,5-5-1 15,-15 0-1550-15</inkml:trace>
  <inkml:trace contextRef="#ctx0" brushRef="#br0" timeOffset="125963.4">19917 2524 1004 0,'0'0'0'0,"0"-5"0"0,0 5 0 0,0-4 54 0,-5 4 0 16,5 0-1-16,0 0 1 15,0-4-18-15,0 4 0 0,-4 4 0 0,4-4 0 0,-11 0-15 0,5 0 1 16,4 4-1-16,-7 7 0 0,-8-2-15 0,0 5-1 16,4-3 1-16,2 4 0 0,3 0 8 0,1-5 1 15,5 1-1-15,2 0 1 0,0 2 3 0,0-7 0 0,-2 2 0 16,6 3 0-16,3 0-8 0,1-3 1 0,-1-6 0 16,3 7 1-16,1 1 3 0,-4-1 2 0,3-7-1 15,7 7 1-15,1-5-11 0,-3 2 1 0,2-6 0 16,2 11 1-16,-4-3-3 0,-4-6 2 0,0 3-1 15,1-1 0-15,6 2 3 0,-8 3 2 0,-3-3-2 16,-3 3 1-16,3-3-6 0,-7 3 1 0,4-5-1 16,2 2 1-16,-6 3-4 0,5-3 1 0,-5-2 0 15,-5 1 0-15,3 5 2 0,-2 1 0 0,0-7 0 0,-7 3 0 16,2 7-3-16,-6 1 2 0,4-4-2 0,-1 2 1 16,-14-7 3-16,2 3 1 0,7-3 0 0,2-2 0 15,-4 0 7-15,-1 3 0 0,8 1 1 0,1-8-1 16,-4-4 7-16,2 4 2 0,2 4-1 0,0-2 0 15,9-2 3-15,-6 0-1 0,1 0 1 0,3-2 1 0,4-2-16 16,0 4 1-16,-2 0-1 0,-2 0 1 0,4-4-6 16,0 4 1-16,0 0-1 0,8-19 1 0,9-3-6 15,3-3 1-15,5-3-1 0,3 3 1 0,-28 25-1620 16</inkml:trace>
  <inkml:trace contextRef="#ctx0" brushRef="#br0" timeOffset="126325.45">20475 2305 1218 0,'0'0'0'16,"0"0"0"-16,0 0 0 0,-9 0 53 0,3-5 0 15,-1 1-1-15,1 2 1 0,-3 2-16 0,1 0 1 16,-3 0-1-16,-6 6 2 0,-5 3-30 0,5-3 1 16,0 1-1-16,-5 5 1 0,1-1-10 0,4 0 1 0,6-3 0 15,5 7 0-15,-1 0 11 0,3-4 1 0,0-1-1 16,-3-5 2-16,7-1-2 0,0-2 0 0,0 2 1 15,0 5-1-15,7-3-8 0,-3 0 2 0,2-1-1 16,9 3 0-16,5 3 5 0,-1-7 0 0,0 2 0 16,7 3 2-16,-7 2-8 0,3-1 1 0,-1-6-1 15,-3 7 1-15,-1-7 2 0,-2 3 2 0,-5 1 0 16,3 3 0-16,-6-3 13 0,-3 3 0 0,0-5-1 16,3 3 2-16,-1-3-17 0,-6-2 0 0,0 1 0 0,0 5 1 15,-4 1 5-15,-2-7 0 0,3 7 1 0,-5 4-1 16,-9 4 0-16,-1-8 2 0,-3-1-1 0,-3 5 1 15,3-2-2-15,-1-3 0 0,3-3 1 0,-7-3-1 16,-2 0 9-16,11 3 2 0,0-3-1 0,0 0 1 0,0-4-11 16,6-4 0-16,5 4 1 0,-3 0-1 0,3 0-12 15,1 0 1-15,5 0-1681 0</inkml:trace>
  <inkml:trace contextRef="#ctx0" brushRef="#br0" timeOffset="127011.64">18959 3542 12 0,'0'0'0'0,"-4"0"0"0,2 0 0 0,2 0 138 15,0 0 1-15,0-4 0 0,-4 2 0 0,-1 2-127 16,5 0-1-16,0 0 0 0,0 0 0 0,0 0-5 16,0 0-1-16,0 0 1 0,0 0 1 0,0 0-7 15,0 0 1-15,0 0 0 0,0 0 0 0,0 0 3 0,0 0 0 16,0-5-1-16,0 5 2 0,0-4 22 0,0 4 0 15,5-4 0-15,1 2 0 0,3-2 12 0,-1 4 1 16,-4-5 1-16,29-5-1 0,12-9-7 0,6-3 0 16,5 3 1-16,0 9 0 0,-2-5 10 0,-7-4 3 15,2 4-1-15,7 0 0 0,0-6-6 0,-7-3 1 16,7-1 1-16,6-1-1 0,5 1-7 0,-3 5 1 16,5-5 0-16,-7-9 0 0,-6 8-3 0,-7 7 2 0,3-2-1 15,-9-2 1-15,8 3 1 0,-6 6 0 0,-2 3-1 16,2-4 2-16,-6 4-10 0,-7 3 0 0,-8 2 0 15,4-1 0-15,-7 3-8 0,-8 4-1 0,-2 0 1 16,-1-4 0-16,-3 4 0 0,-7 0 1 0,4 0-1 16,0 0 1-16,-1 4-15 0,-3-4 0 0,0 0 0 15,-3 0 0-15,3 0-3 0,0 4 0 0,-4 3 1 16,-7 1-1-16,11-8-1567 0</inkml:trace>
  <inkml:trace contextRef="#ctx0" brushRef="#br0" timeOffset="127601.17">16791 4320 715 0,'-4'0'0'0,"-2"9"0"16,-7 1 0-16,-2-3 44 0,8 1 1 0,3-6 0 16,-7 3 0-16,5-1-16 0,-1-4 1 0,7 4 1 15,0-2-1-15,0-2-10 0,0 0 1 0,7 0 0 0,3 0 0 16,1 0-20-16,0 0 1 0,0-2-1 0,23-2 2 15,15-11 17-15,3 4 1 0,-3-3 1 0,13-6-1 16,-8-1 17-16,-7 6 1 0,3-4 1 0,3-6-1 16,-8-1-4-16,1 7-1 0,3 0 1 0,2-7 1 0,5 7 0 15,0 4 1-15,0 0-1 0,0-2 1 0,-13 3-1 16,-7 5 1-16,-4-2-1 0,3-8 1 0,-7 9-5 16,-1-1 1-16,-1 0 0 0,-6 3 0 0,-5 1-1 15,-3 3 0-15,-1 4 1 0,4 0-1 0,-8 0-4 16,-1-4 0-16,-2-2 0 0,1 6 2 0,3 0-12 15,-3-3 0-15,-1 3-1 0,-2 0 3 0,2 0-13 0,3 0 2 16,-3 0 0-16,7 0 0 0,-11 0-1702 0</inkml:trace>
  <inkml:trace contextRef="#ctx0" brushRef="#br0" timeOffset="129208.96">16907 5013 728 0,'0'0'0'15,"0"0"0"-15,0 0 0 0,0 0 45 0,0 0 1 16,0 0-1-16,0 0 1 0,0 0 0 15,0 0 0-15,0 0 0 0,0 0 0 0,2 22-45 0,-2-18 1 0,0 0-1 16,5 7 1-16,10 12 8 0,-7-4 1 0,3 7-1 16,-2-1 1-16,-1 1-4 0,7-5-1 0,-2 2 1 15,-9 3 1-15,3-3 0 0,-3-1 1 0,9 7-1 16,-9-5 1-16,3-7 15 0,-3-2 2 0,9 4 0 16,-13 0 0-16,0-8-8 0,0-7 0 0,0 2 0 15,0-2 0-15,0-4 0 0,0 5 1 0,0-5-1 16,0 0 1-16,0 0-1 0,0 0 0 0,0 0-1 15,0-5 3-15,-7 5-2 0,7-4-1 0,-6-2 1 0,-16-18 0 16,-1-12-5-16,1 7-1 0,12 3 0 0,-7-4 1 16,4 1 13-16,2 1-1 0,7 11 1 0,-14-13 1 15,3-4 5-15,9 4-1 0,4 5 0 0,-7-5 1 16,3 0 1-16,6 0 1 0,4 5 0 0,-13-13 1 0,7 8-4 16,4 9 2-16,7 6-1 0,-13-6 1 0,4-3-8 15,4 7 1-15,7 9 0 0,-5-7 0 0,1 0-3 16,6 4 2-16,-3 11-1 0,1-4 0 0,0-2-14 15,-5 6 1-15,-1 2-1 0,5 2 0 0,3-4 7 16,-9 4-1-16,7 7 1 0,0 0 0 0,2 8-14 16,4 0 1-16,-2 2-1 0,-4-2 1 0,-5 7 5 0,5-1 1 15,0-1-1-15,-9-10 1 0,-2 1-6 0,0 0 1 16,4 2-1-16,-4-2 2 0,0-2-5 0,-4-7 1 16,4 1 0-16,-2 5 1 0,-3-5-4 0,3 1-1 15,2-1 1-15,0 1 1 0,-8 3-18 0,1-7 2 16,3 2-2-16,-3 3 1 0,-3 2 13 0,3-1 1 15,3-1 0-15,-3-3 0 0,-3-6-8 0,3 4 1 0,7-4 0 16,-4 5 0-16,2 1-9 0,-2-6 0 0,8 4 0 16,-8-4 1-16,1 0 12 0,-1 0 0 0,4 0 1 15,0 0-1-15,0 0-17 0,0 0-1 0,0 0 1 16,0 0-1-16,0 0-1632 0</inkml:trace>
  <inkml:trace contextRef="#ctx0" brushRef="#br0" timeOffset="129507.29">17225 5033 941 0,'0'0'0'0,"0"0"0"0,0 0 0 16,0 0 22-16,0 6 1 0,0 2-1 15,0-1 1-15,2 6-16 0,2-1 0 16,1 1 1-16,3 2 0 0,-4 0-8 0,1 2 1 0,-3-2 0 0,2 4 0 15,7 0-1-15,-5-4 0 0,1 4 0 0,-3 2 0 0,3 5 17 16,1-7 0-16,-1-2 0 0,-5 0 0 0,2 0 2 16,2 2 1-16,5 0 0 0,-4 2 0 0,1-1-2 15,3-10 1-15,-2 5 1 0,-1-6-1 0,-8-9-986 0</inkml:trace>
  <inkml:trace contextRef="#ctx0" brushRef="#br0" timeOffset="130233.51">17689 4620 1243 0,'-5'0'0'0,"-3"4"0"0,-7 1 0 0,4-1 14 16,0 6 2-16,9-3-1 0,-13 1 0 0,4 3 26 15,0-5 0-15,5 7 1 0,2 4-1 0,-5 6-21 16,1-1 0-16,8 1-1 0,-7 3 1 0,1 3-20 15,6-3 0-15,2 4 0 0,-2-5 0 0,0-6 18 16,4 0 0-16,7 3 0 0,-5 1 1 0,5-6-9 16,0-2 0-16,6 4 0 0,-2 0 0 0,-4-8 2 0,2 4-1 15,4 0 0-15,0-5 0 0,-6-1-6 0,-1-3 0 16,5 3 1-16,5-3 0 0,-3-6 13 0,-2 4 0 16,2 1 0-16,0-10 1 0,-2 1-5 0,-8 0-1 15,10 4 1-15,0-11-1 0,0-4 0 0,-2 0-1 16,2 9 1-16,-1-9 0 0,-4-4-5 0,6 4 0 15,-1-4 0-15,-13-2 1 0,2-5-10 0,5 1 1 16,0 6 1-16,-11-11-1 0,-4 0-1 0,4 5 1 0,0-3 0 16,-18-4 0-16,8-2 1 0,-1 8 1 0,5 7-1 15,-16-6 1-15,5 1-2 0,6 10 0 0,0 7 1 16,-8-12-1-16,-2 8 1 16,3 5 1-16,3 6 0 0,3-4 0 0,-3 0 14 0,2-1 1 0,6 10-1 15,-8-5 0-15,-2 4-8 0,2 2 0 0,6 3 0 16,-1 1 2-16,-5-3-6 0,2 1 2 0,9 3-2 15,-3 2 2-15,1-1-7 0,1 1 0 0,5 2 0 16,5-4 0-16,-3-1-2 0,2-1 1 0,3 6-1 0,3-1 0 16,-3-3-2-16,-1-4-1 0,5 1 1 0,6-2 1 15,-6-1 0-15,-1-1 1 0,-3 2 0 0,4 3 0 16,-1-7-1-16,1 0 2 0,-4 4-1 0,3 1 1 16,1 1 0-16,0-3 0 0,-11-3 0 0,10 6 1 0,-3 3-6 15,-1-1 1-15,5 3 1 0,0 2-1 0,-5 0 10 16,5 0 1-16,4 0-1 0,-4 2 1 0,-5-2 13 15,5-1 1-15,8-3-1 0,-14 2 1 0,1-2 3 16,-2-5 0-16,7 2 1 0,-5 3-1 0,1-2-14 16,-3-3 2-16,7 2-2 0,0 3 1 0,-5-5 8 15,1 3 0-15,-3-3 0 0,2 5-1 0,1 2-18 0,1-7 1 16,3 5 0-16,-9-3 0 0,9 3-3 0,-5-5 1 16,-6-6-1763-16</inkml:trace>
  <inkml:trace contextRef="#ctx0" brushRef="#br0" timeOffset="130481.43">18275 4984 1482 0,'0'0'0'0,"0"0"0"16,0 0 0-16,0 0 78 0,0 0 2 0,0 0 0 15,0 4-1-15,0 0-26 0,4-2 0 0,-2 2 0 16,7 5 1-16,-3 8-29 0,-2 2 2 0,-2-4 0 16,9 6 0-16,-4 7-19 0,-3-7 1 0,2 3-1 0,1-7 1 15,-3-3 13-15,-4 1 1 0,6 4-1 0,5 7 1 16,-2-3-3-16,-7-1 1 0,4 12-1 0,-1-5 2 16,5-3-13-16,3-1 0 0,-2 5-1767 0</inkml:trace>
  <inkml:trace contextRef="#ctx0" brushRef="#br0" timeOffset="134420.96">6479 9393 740 0,'0'0'0'0,"0"0"0"0,0 0 0 0,0 0 39 15,0-17 2-15,0 9-2 0,0 1 1 16,0 1-34-16,0 4 1 0,4 2-2 0,3-2 2 0,-7 2 20 15,0 0 0-15,0 0 0 0,6-5 0 0,-1 5-71 16,1 0 0-16,-2 0 1 0,1 5 0 0,-5-5-601 0</inkml:trace>
  <inkml:trace contextRef="#ctx0" brushRef="#br0" timeOffset="135515.79">6389 15157 150 0,'0'0'0'16,"0"0"0"-16,0 0 0 0,0 0 36 0,0 0 0 16,0 0 0-16,0 0 1 0,0 0-26 0,0 0 1 15,0 0-1-15,0 0 2 0,0 0-18 0,0 0 2 16,0 0-2-16,0 0 2 0,0 0-16 0,0 0 0 15,0 0 0-15,0 0 1 0,0 0 6 0,0 0 0 16,0 0 0-16,0 0 1 0,0 0 11 0,0 0 0 0,0 0 0 16,0 0 1-16,0 0 28 0,0 0 0 0,0 0 0 15,0 0 1-15,0 0 4 0,0 0 1 0,0 0 0 16,0 0 1-16,0 0 9 0,0 0 1 0,0 0-1 16,0 0 1-16,0 0 1 0,0 0 1 0,0 0 0 15,0 0 1-15,0 0-7 0,0 0 1 0,0 0-1 16,0 0 1-16,0 0-17 0,0 0 0 0,0 0 0 15,0 0 0-15,0 0-8 0,0 0 2 0,0 0-3 16,0 0 3-16,0 0 4 0,0 0 1 0,0 0 0 0,0 0-1 16,0 0 1-16,0 0 1 0,0 0-2 0,0 0 2 15,0 0-7-15,0 0 2 0,0 0-1 0,0 0 0 16,0 0-1-16,0 0 0 0,0 0 0 0,0 0 1 16,0 0-2-16,0 0 0 0,0 0 0 0,0 0 1 0,0 0-6 15,0 0-1-15,0 0 0 0,0 0 1 0,0 0-8 16,0 0 1-16,0 0 0 0,0 0 0 0,0 0-1272 15</inkml:trace>
  <inkml:trace contextRef="#ctx0" brushRef="#br0" timeOffset="136591.09">16295 12803 313 0,'0'0'0'0,"0"0"0"0,0 0 0 0,0 0 53 16,0 0 2-16,0 0 0 0,0 0 0 0,0 0-23 0,0 0-1 16,0 0 1-16,28-23 0 0,-21 19-30 0,1 2 2 15,-1 0-1-15,10-7 1 0,11 5 11 0,0 2 2 16,0 2-1-16,10-5 1 0,-10 3-9 0,0 2-1 15,-4 2 1-15,8-4 1 0,-4 2 0 0,-7 2 1 16,1 3-1-16,1-10 1 0,5 5-4 0,-4 5 0 16,8-5-1-16,-4 0 1 0,6 0 8 0,1 0 1 15,3 0 0-15,5 2-1 0,7 0-7 0,-5 0 0 0,4-2-1 16,3-4 1-16,-7 2 3 0,-11 2 0 0,5 0 0 16,-3-7 0-16,-2 7 22 0,-3 0-1 0,1 0 1 15,6-6-1-15,3 4 7 0,-2-2 0 0,4 4 1 16,-3-5-1-16,-3 1-6 0,-13 2 1 0,4 2-1 15,-5-4 1-15,-1-1 6 0,-5 3 1 0,-2 2-1 16,2-2 0-16,-4 0-5 0,-2-2-1 0,-3 4 1 16,-1 0 0-16,-1-2-3 0,-2 2 2 0,-2 6-1 15,3-4 1-15,1 2-9 0,-2 1 2 0,-1-1 0 0,1 0 0 16,-4-4-1441-16</inkml:trace>
  <inkml:trace contextRef="#ctx0" brushRef="#br0" timeOffset="140120.93">12567 4894 175 0,'0'0'0'0,"0"0"0"0,0 0 0 0,-13-21 31 15,9 17 0-15,1-3 1 0,-5-1-1 0,6 4 9 16,2 2-1-16,0 2 0 0,0 0 0 0,0 0-14 0,0-5 0 16,-5 5-1-16,5-4 2 0,5 4-15 0,-3 0 2 15,2 0-2-15,3 0 1 0,10 0 0 0,4 9-1 16,1-3 0-16,19-2 0 0,-5-4-6 0,-2 4-1 16,-1-1 1-16,-3 1 0 0,-2-4 0 0,-3 0 0 15,-1 4 1-15,8-4 0 0,-2 0 6 0,-2 0 1 16,0 0 1-16,11 4-1 0,4-4 4 0,4-4 0 15,13 4 0-15,6 0 0 0,-3 4 6 0,-10-2 1 0,-5 3-1 16,5-5 2-16,-8-5-11 0,7 5-1 0,8 5 1 16,19-1 0-16,3 0 12 0,-16-4 1 0,-3 0 0 15,-1 0 0-15,-2 0-8 0,-4 0 0 0,6 0 0 16,15 2 0-16,-4 3 2 0,-2-5 2 0,-4-5-2 16,-9 3 2-16,-2 2-4 0,-7 0 0 0,0 0 0 15,7 0 0-15,2-4-1 0,-2 4 1 0,4 0-1 16,0 4 1-16,-15-8-1 0,-11 4 0 0,5 0 0 15,-7 4 0-15,-2-8 0 0,-4 4 0 0,-7-4 0 0,3 4 0 16,-5 0 0-16,-2 0-1 0,-2-5 1 0,4 3 0 16,-6 2 0-16,-7 0 0 0,7 0 0 0,-9 0 0 15,7 0-5-15,-9 0-1 0,2 0 0 0,2 0 1 16,0 0 2-16,-4 7 1 0,0-3 0 0,3-4-1 0,1 4-11 16,-2 3 0-16,-2 1 0 0,-2 13 0 0,-5 5 2 15,-3 8-1-15,-1 2-1361 0</inkml:trace>
  <inkml:trace contextRef="#ctx0" brushRef="#br0" timeOffset="144882.92">6245 14742 338 0,'0'0'0'16,"0"0"0"-16,0 0 0 0,0 0 53 0,0 0 0 0,0 0 0 15,0 0-1-15,0 0-26 0,0 0 0 0,0 0 0 16,0 0 0-16,0 0 11 0,0 0 0 0,0 0 0 16,0 0 1-16,0 0-17 0,0 0 1 0,0 0-1 15,0 0 0-15,0 0-15 0,0 0-1 0,0 0 1 16,0 0 0-16,0 0-3 0,0 0 1 0,0 0 1 0,0 0-1 15,0 0 1-15,0 0-1 0,22-2 1 0,-16 2-1 16,-6 0-2-16,4 0 0 0,-4 0-1 0,0 2 1 0,0 3 0 16,0-1 2-16,0-2-2 0,0 0 1 15,0 0 10-15,0-2-1 0,0 0 0 0,0 0 1 0,0 0 14 16,-4 0 0-16,4 0 0 0,4 0-1 0,-4 0-1 16,0 0 0-16,0 0 0 0,0 0 0 0,0 0-1 15,0 0-1-15,0 0 1 0,0 0 0 0,0 0-4 16,0 0 0-16,0 0 0 0,0 0 0 0,0 0-15 15,0 0 0-15,0 0 0 0,0-2 1 0,7-2 5 0,-3 0 0 16,-4-1 0-16,7-3 0 0,8-1-3 0,-5-1 0 16,-3 1 0-16,-1 3 1 0,5 4-4 0,-5 2 0 15,1 0 0-15,-3 0 0 0,0 0 0 0,-1 0 0 16,1 0 1-16,-4 2 0 0,4 2-6 0,-4 0 1 16,0 1-1-16,0-1 1 0,0 0 2 0,0 0 2 15,0 1-1-15,0-3 1 0,-4 0-2 0,4 2 1 16,0-2 1-16,0 0-1 0,0-2 4 0,-4 0 0 0,1 0 0 15,3 0 1-15,-4 3-5 0,4 1 1 0,-4 0-1 16,-3-2 2-16,1 0 8 0,2-2-1 0,-3 0 0 16,7 0 2-16,0 0-4 0,-4 0 0 0,2 0 1 15,2 0-1-15,0 0-2 0,-5-2 0 0,5 0 0 16,0 0 1-16,0 2 5 0,0 0 0 0,0-2 0 16,0-2 1-16,0-1-10 0,0 1 1 0,7 0 0 15,-3-3 1-15,7-3-3 0,2-1 1 0,-2 1-1 16,-3-3 2-16,-1 4-1 0,-1 5-1 0,0 2 1 0,3 0 0 15,-7 0 6-15,5 2 1 0,-7 0 1 0,0 0-1 16,0 0-9-16,0 0-1 0,0 0 0 0,0 0 2 16,0 0-3-16,0 0 0 0,0 2 1 0,0 2 0 15,0 5 0-15,0-5 2 0,0 0-2 0,-7 2 2 0,1-3-2 16,1 1 2-16,-1 0-2 0,-5 0 1 0,5 1 14 16,-1-3 0-16,3 0 0 0,-7 0 1 0,5-2-14 15,2 0 1-15,4 0-2 0,0 0 2 0,0 0 5 16,-7 0 0-16,7 0 0 0,0 0 1 0,0 0-11 15,0 0 1-15,0 0 0 0,0 0 0 0,0 0-1 0,7 0 2 16,-7 0-1617-16</inkml:trace>
  <inkml:trace contextRef="#ctx0" brushRef="#br0" timeOffset="147450.37">19612 4040 389 0,'0'0'0'0,"0"0"0"0,0 0 0 0,0 0 46 16,6-20 0-16,-6 16 0 0,0 4 0 0,0 0 17 15,0-4 0-15,-6 2-1 0,2-2 2 0,-3 4-29 0,1-5 1 16,-5 5 0-16,-2 0 0 0,-8-4 0 0,-1 4 1 16,5 4 0-16,-5 1 0 0,-5 1-27 0,5 2 0 15,3 3 0-15,-1 0 1 0,-3 2 7 0,1-3 0 16,5 1 0-16,0-3 1 0,0 3 7 0,2 0 1 15,2 3-1-15,-2-5 1 0,6 2-6 0,1-5 2 16,1 2-2-16,1-1 1 0,2 1 1 0,4-1 0 16,0-3 0-16,-3 2 0 0,3-1-8 0,0-1 1 0,0 0-2 15,3 2 2-15,3 3-1 0,5-7-1 0,-7 2 1 16,18-4-1-16,1 0-6 0,1 0 1 0,-3-4-1 16,7 2 1-16,-6 2-3 0,-1 0-1 0,-2 0 1 15,3-9 1-15,-1 5-7 0,-4 8 0 0,1 1 0 16,-1-5 0-16,-2 0-1 0,2 4 1 0,0 2-2 15,0-1 2-15,1-1-5 0,-3 2-1 0,-3 1 1 16,-1 1-1-16,-7-2-9 0,3 3 1 0,-3-3-1 16,-2 7 2-16,3-6 8 0,-1-3 2 0,-2 0 0 15,-2 2-1-15,0-1-1 0,0-1-1 0,-2-2 0 0,-2 2 1 16,-1 5 2-16,5-3 1 0,-6-2 0 0,-1 1 1 16,1-3 3-16,-3 2 1 0,3 0 1 0,-5 3-1 15,5 3 6-15,-5-1 1 0,0-5-1 0,-6 7 1 16,0-5-1-16,4 3 1 0,5-5-1 0,-5 2 1 0,2-2 5 15,0 1 0-15,-6-5-1 0,6 6 1 0,1 3-8 16,-1-7-1-16,4 2 1 0,-3-4 1 0,-1 0-6 16,0 0 2-16,5 0-2 0,-1 4 1 0,-3 0-4 15,-1-1 1-15,11-3-1313 0</inkml:trace>
  <inkml:trace contextRef="#ctx0" brushRef="#br0" timeOffset="147700.57">19861 4235 841 0,'2'0'0'0,"2"4"0"16,-2-1 0-16,3 1 35 0,-1 4 1 0,-2-3 0 15,2-3 0-15,1 2 4 0,-3 0 0 0,-2 3 1 16,4 1 0-16,-2 3 1 0,-2-1-1 0,5-1 1 15,1 2-1-15,-2 10-16 0,-4 2 1 0,0-6-1 16,5 7 0-16,-3-5-7 0,2-4 0 0,-2-1 0 16,9 8 0-16,-7-1-9 0,-4-4 0 0,7-2 0 15,8 0 1-15,-9-5-7 0,1 1 0 0,-7-11-1150 0</inkml:trace>
  <inkml:trace contextRef="#ctx0" brushRef="#br0" timeOffset="148469.06">20410 3882 866 0,'-2'-2'0'15,"-2"-2"0"-15,-7-7 0 0,-2-4 74 0,-2 3 1 0,2 10 0 16,3-3 0-16,-5-1-41 0,2 2 0 16,-2 4-1-16,-2 0 1 0,4 0-29 0,-2 0 0 0,-3 6 0 15,-3 3 0-15,4 1 10 0,4 1 1 0,2-1-2 16,-4 3 2-16,4-2 5 0,3-1 1 0,4 1-1 15,-3 8 0-15,-1-4-3 0,5 0 0 0,-1 0 0 16,4 4 0-16,4-4 0 0,-1-5 1 0,1 5 0 16,-4 5 0-16,6-6-6 0,-1-1-1 0,1 0 0 15,5 4 2-15,-1 0-4 0,3-4 0 0,2-1 0 16,3-1 0-16,-1 0 0 0,-2-3 0 0,-2-1 0 0,12-3 1 16,-1 0-7-16,0-4 0 0,1-4 1 0,5 0 1 15,-2-3-4-15,-6-1 0 0,-1 1 0 0,3-8 1 16,-3 3 3-16,-3 1 2 0,-1 5-1 0,0-9 1 15,-2 4 4-15,2 3 0 0,-6-7 1 0,0 0 0 16,1 4-13-16,-3 1 0 0,-7-5 0 0,2-9 1 0,1-1 4 16,-3 1 0-16,2 7 0 0,-8-6 1 0,4 2 1 15,-7-3 2-15,3 7-1 0,-2-6 1 0,-5-3-4 16,5 5-1-16,-5 6 1 0,0 0-1 0,-6 1 5 16,4 5 0-16,-6 5 0 0,6 2 1 0,-2-3-2 0,-2 5 0 15,-1 5 0-15,-3-5 1 0,-3 2-5 0,-4 6 2 16,5 3-2-16,1-3 2 0,1 3-4 0,-1 0 0 15,10-1 1-15,1-1-1 0,0 1 1 0,7-1 2 16,2 2-2-16,2-5 2 0,0 3-5 0,0-5 0 16,0 6 0-16,2 1 1 0,6 0-1 0,-1-7 0 15,-1 0 0-15,5 3 0 0,4 1-2 0,-6-2 0 16,1 3 0-16,8 2 1 0,1-7-3 0,-6-2 0 0,-3 6 1 16,8 3-1-16,-1-2 0 0,-2-3-1 0,-4 2 1 15,1 3-1-15,-5 4 3 0,-3-4 0 0,3-1 0 16,-1 1 1-16,5 2 0 0,0-3-1 0,-5 1 1 15,-2 4 0-15,3-5 0 0,-7 1 0 0,4 2 0 16,2-3 1-16,3 5-1 0,-7-4 1 0,-2-3-1 16,0 7 1-16,0-4-3 0,0 0 2 0,4-1-1 15,3 5 1-15,-1 0-10 0,-1-2-1 0,-3-1 1 16,0 3 1-16,-2-15-1441 0</inkml:trace>
  <inkml:trace contextRef="#ctx0" brushRef="#br0" timeOffset="148668.66">20934 4080 941 0,'0'2'0'0,"0"2"0"0,0-4 0 0,4 5 59 16,-4-5 2-16,0 0-1 0,0 0 0 0,0 0-22 16,0 0 2-16,0 4-2 0,-4 7 1 0,4 3 5 0,0 1 0 15,0 0-1-15,4 19 2 0,-4 7-23 0,5-1 0 16,-3-4 0-16,2-6 1 0,3-2-13 0,-7-3 0 15,6 5 0-15,5-5 0 0,-3-6-2 0,-1 3 0 16,3 7 0-16,8-9 1 0,-18-20-1265 0</inkml:trace>
  <inkml:trace contextRef="#ctx0" brushRef="#br0" timeOffset="159803.42">6372 9487 150 0,'0'0'0'0,"0"0"0"0,0 0 0 0,0 0-27 0,0 0 0 16,0 0 0-16,0 0 1 0,0 0 25 0,0 0 1 16,0 0-32-16</inkml:trace>
  <inkml:trace contextRef="#ctx0" brushRef="#br0" timeOffset="192346.46">6428 9300 12 0,'0'0'0'0,"0"0"0"0,0 0 0 0,0 0 0 16,0 0 0-16,0 0-10 0</inkml:trace>
  <inkml:trace contextRef="#ctx0" brushRef="#br0" timeOffset="193641.29">6301 15257 326 0,'0'0'0'0,"0"0"0"0,0 0 0 0,0 0-17 16,0 0 2-16,0 0-2 0,0 0 1 0,0 0 37 16,0 0 2-16,0 0-1 0,0 0 1 0,0 0 13 15,0 0 1-15,0 0-2 0,0 0 3 0,0 0-36 16,0 0 1-16,0 0-1 0,0 0 2 0,0 0 0 0,0 0 2 15,0 0-1-15,0 0 1 0,0 0 9 0,0 0-1 16,0 0 1-16,0 0-1 0,0 0 5 0,0 0 1 16,0 0-1-16,0 0 1 0,0 0-3 0,0 0 0 15,0 0-1-15,0 0 1 0,0 0 1 0,0 0 1 16,0 0 0-16,0 0 0 0,0 0-12 0,0 0 1 16,0 0 0-16,0 0 0 0,0 0 8 0,0 0 2 15,0 0-1-15,0 0 1 0,0 0-12 0,0 0-1 0,0 0 1 16,0 0 1-16,0 0-2 0,0 0 2 0,0 0-714 15</inkml:trace>
</inkml:ink>
</file>

<file path=ppt/ink/ink15.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25:18.352"/>
    </inkml:context>
    <inkml:brush xml:id="br0">
      <inkml:brushProperty name="width" value="0.05292" units="cm"/>
      <inkml:brushProperty name="height" value="0.05292" units="cm"/>
      <inkml:brushProperty name="color" value="#FF0000"/>
    </inkml:brush>
    <inkml:context xml:id="ctx1">
      <inkml:inkSource xml:id="inkSrc65">
        <inkml:traceFormat>
          <inkml:channel name="X" type="integer" max="2496" units="cm"/>
          <inkml:channel name="Y" type="integer" max="1680" units="cm"/>
          <inkml:channel name="T" type="integer" max="2.14748E9" units="dev"/>
        </inkml:traceFormat>
        <inkml:channelProperties>
          <inkml:channelProperty channel="X" name="resolution" value="118.29384" units="1/cm"/>
          <inkml:channelProperty channel="Y" name="resolution" value="119.14893" units="1/cm"/>
          <inkml:channelProperty channel="T" name="resolution" value="1" units="1/dev"/>
        </inkml:channelProperties>
      </inkml:inkSource>
      <inkml:timestamp xml:id="ts1" timeString="2021-01-08T03:31:48.458"/>
    </inkml:context>
  </inkml:definitions>
  <inkml:trace contextRef="#ctx0" brushRef="#br0">21129 2539 263 0,'0'0'0'0,"0"0"0"0,0 0 0 0,0 0 29 0,0 0 2 0,0 0-2 0,0 0 1 0,0 0 7 0,0 0 1 0,0 0 1 0,0 0-1 0,0 0 30 0,0 0 2 0,0 0-2 0,0 0 2 0,0 0-13 0,0 0 0 0,-6 21 0 0,6-17 2 0,0-4-35 0,4-4 1 0,-2 4 0 16,13-4 1-16,7-7-3 0,8-4 1 0,2 4-1 0,30-14 2 0,9-5 12 0,2 0 1 0,11-4 0 0,4-6 1 0,-88 40-1080 0</inkml:trace>
  <inkml:trace contextRef="#ctx0" brushRef="#br0" timeOffset="36.92">18236 3108 1293 0,'0'0'0'0,"0"0"0"0,17-40 0 0,-2 14 67 0,-2 3-1 0,2 2 0 0,6-20 0 0,3 3-2 0,4 4 1 0,-2 2-1 16,2-2 1-16,8-6-44 0,3-5-1 0,6-10-1414 0</inkml:trace>
  <inkml:trace contextRef="#ctx0" brushRef="#br0" timeOffset="20711.41">3826 16420 476 0,'0'0'0'0,"0"0"0"16,0 0 0-16,0 0 5 0,0 0 1 0,0 0-1 15,0 0 1-15,0 0-3 0,0 0 2 0,0 0-1 0,0 0 1 16,0 0 2-16,0 0 1 0,0 0 0 0,0 0 1 16,0 0 8-16,0 0 1 0,0 0-1 0,0 0 1 15,0 0-19-15,0 0 1 0,0 0-2 0,21 21 2 16,-10-14 7-16,-4-1 1 0,3-2-1 0,1-2 1 0,6 3 6 16,-6-1 2-16,4-2-1 0,-6 0 0 0,6 0-8 15,2-2 0-15,0 0-1 0,-2 0 1 0,2-2 10 16,-4 2 0-16,4 2 0 0,-2-2 0 0,0-2-12 15,-2 0 1-15,-2 2-1 0,2 0 2 0,2 0 9 16,-4 0 1-16,1 0-2 0,3-4 2 0,3 2-1 16,-5 2 0-16,-5 0-1 0,9-2 1 0,0-3-4 0,1 3 1 15,5 4-1-15,5-4 1 0,0 0 19 0,-2 0 0 16,-3 2 1-16,5-4 0 0,-2 2-1 0,-7-3 1 16,14 1-1-16,-5-2 1 0,-5 3-9 0,-1 3 2 15,-5-2 0-15,4-2 0 0,3-2-14 0,-9-1 1 16,-2-1-1-16,8 1 0 0,-4 3 8 0,-2 4 1 15,-4-2-1-15,2-4 1 0,8 1-10 0,-3 5 1 0,-3-2-1 16,4 0 0-16,9 0-5 0,-7 0-1 0,1 2 1 16,1-2 1-16,5 0-2 0,-2 0 2 0,-2-1-1 15,4 1 0-15,-7 2 2 0,-4 0 1 0,7 0 0 16,-3-2 0-16,-3 2-1 0,3 0 0 0,-8 0 0 16,6-4 1-16,-6 4-5 0,4 2 2 0,-6 0-2 15,4-2 2-15,2-2 3 0,-4 0 0 0,4 2 0 16,-2 0 1-16,9 0 8 0,4-4 1 0,-11-1-1 15,11 3 1-15,0 2-5 0,4-2 1 0,0-2 0 0,2 2-1 16,-6 2 5-16,0-2 0 0,11-3 0 0,-5 1 1 16,-2 4-8-16,-8-4 0 0,4 0 1 0,-2 2-1 15,-7 2-2-15,3-3 0 0,-1-1 0 0,0 2 0 16,-1 0 5-16,-3-2 1 0,4 2-2 0,7 2 2 0,-2 0-13 16,-2 0 1-16,4 0-1 0,6-3 2 0,-6 1 14 15,0 0 0-15,0 4 0 0,4-2 1 0,-9-2-10 16,-1 2 0-16,-5 0 0 0,5 2 0 0,-7 3-10 15,-7-3 1-15,9 0 1 0,5 0-1 0,-7 0-1 16,-4-2 0-16,-1 0 0 0,-3-2 1 0,-5 2-6 16,2 0 2-16,3 0-1 0,3-2 0 0,1 0 1 15,-7 0 1-15,-1 2-2 0,1 0 2 0,0 0 1 0,-2 0 1 16,3 0-1-16,-3 0 1 0,2 0 0 0,-4 0 1 16,0 0 0-16,0 0 0 0,0 0 10 0,0 0 0 15,0 0 1-15,6 0-1 0,3 2-3 0,-7 2 1 16,5-2 0-16,-3 2 0 0,13 3-9 0,0 1 1 15,5 3-1698-15</inkml:trace>
  <inkml:trace contextRef="#ctx0" brushRef="#br0" timeOffset="48064.84">6389 14719 892 0,'0'0'0'0,"-6"0"0"0,-1-2 0 16,7 2 88-16,0 0 1 0,-4 0 0 0,-3-4-1 15,3 2-60-15,4 2 0 0,0 2 0 0,0 2 0 16,0 0-28-16,0-2 2 0,0 0-2 0,0 1 1 16,-4 1-10-16,2 0 1 0,-3 2 0 0,5-1 0 15,0-1-6-15,-6 0-1 0,2 0 0 0,4 3 2 0,0 4 11 16,-7 3-1-16,3-5 1 0,4 2 1 0,-7 1 0 16,5 1 1-16,-2-2-1 0,0-3 1 0,4-4 10 15,-2-1 0-15,2-1 0 0,0 0 1 0,0 0 12 16,0 0 0-16,0 0 0 0,0 0 0 0,0 0-10 15,0-2-1-15,0 0 0 0,0 0 2 0,0 0 6 16,0 0 0-16,0 0 0 0,0-4 2 0,0-2 8 0,2-1 0 16,2 1 1-16,2-7-1 0,1-2-1 0,4 1 1 15,-11 1 0-15,10 0 0 0,-5 2-5 0,1 5-1 16,-6 0 1-16,4-1 1 0,-4-1-6 0,3 1 1 16,-3 5 1-16,4 0-1 0,0 0-2 0,-4 0 0 15,0 2 0-15,0-2 0 0,0 2-6 0,0 0-1 16,0-2 0-16,0-1 1 0,0 3 2 0,0 0 1 15,-4 0 0-15,4 0 0 0,4 0-10 0,-2 0 2 0,-2 0-1 16,5 0 1-16,-5 0 2 0,0 0 1 0,0 0 0 16,0 0 0-16,0 0 7 0,0 0 1 0,0 0-1 15,0 3 2-15,0 1-20 0,0 2 1 0,0 1 0 16,-5 1 0-16,5 3 0 0,0 2 1 0,0 1-1 16,0 1 2-16,0 7-10 0,5-3 0 0,-3-2-1706 15</inkml:trace>
  <inkml:trace contextRef="#ctx0" brushRef="#br0" timeOffset="48865.61">6400 15187 1281 0,'-5'-2'0'15,"3"-3"0"-15,-6-1 0 0,8 4 68 0,0 2 1 16,-2 0-1-16,-3-4 2 0,3 2-31 0,2 2 1 16,0 0-1-16,0-3 0 0,0 1-18 0,0 0 1 0,0 0-1 15,0 0 1-15,0 2-23 0,0 0 0 0,0-2 0 16,0 2 1-16,0 2-1 0,0 2 0 0,0 0 0 16,2 3 1-16,5 3-1 0,3 1 0 0,-5 2-1 15,-1 2 2-15,-2 0 0 0,5-3 0 0,-7-1 0 16,4-5 0-16,-4 1-1 0,0-3 1 0,0-2 0 15,0 5 0-15,0-1 0 0,0-2 0 0,0 0 0 16,0-1 0-16,0 1 0 0,0 0 1 0,0-2 1 0,-4 2-1 16,4 1-1-16,0-3 1 0,-7 0 0 0,7 0 0 15,-2 0 1-15,-2-2 2 0,4 2-2 0,0 0 1 16,0 1 4-16,0-3 1 0,0 0-1 0,0 0 0 0,0 0-2 16,0 0-1-16,0 0 1 0,0 0 0 0,0 0 0 15,0 0 1-15,0 0-2 0,-5-3 2 0,5 1-2 16,-2 2 1-16,2 0-1 0,0-2 1 0,-4 0-1 15,4 0 1-15,0 0-1 0,0-2 1 0,0-1-1 16,0 1 1-16,0 2-1 0,0 0 1 0,0 0-1 16,0 0 1-16,0-1-1 0,0 3 1 0,0 0-4 0,0 0 1 15,0 0 0-15,0 0 0 0,0 0 2 0,0 0-1 16,0 0 0-16,0 0 1 0,0 0-1 0,0 0 2 16,0 0-2-16,0 3 2 0,0 3 18 0,0 2 2 15,0-1-1-15,0-1 1 0,-4 7-5 0,4-2 1 16,-7-1-1-16,1 1 1 0,-1-3-3 0,3-1 1 15,0-1 0-15,-3-2 0 0,7-4-11 0,0 0 1 16,0 0 0-16,0 0 0 0,0 0 2 0,0 0 2 0,0 0-2 16,0 0 1-16,0 0-15 0,0 0 1 0,0 0-1 15,0-4 1-15,-6-4-2 0,2-3-1 0,-3 0 1 16,3-1 0-16,-3 1 2 0,5 2 0 0,-2 5 0 16,4-2-1-16,0-1 1 0,-4 3 1 0,4 2-1 15,0 0 1-15,0 0-1 0,0 2 1 0,0 0 0 16,0 0 1-16,0 0 1 0,0 0 2 0,0 0-1 15,8 0 0-15,-1 0 3 0,6 2-1 0,-3 4 1 16,1 9 0-16,-11-15-1732 0</inkml:trace>
  <inkml:trace contextRef="#ctx0" brushRef="#br0" timeOffset="65820.09">6438 9612 12 0,'0'0'0'0,"0"0"0"0,0 0 0 0,0 0 0 16,0 0 0-16,0 0 0 0,0 0 0 0,0 0 0 0,0 0 0 16,0 0 0-16,0 0 0 0,0 0 0 0,0 0 0 15,0 0 0-15,0 0 0 0,0 0 0 0,0 0 0 16,0 0 0-16,0 0 0 15,0 0 0-15,0 0 0 0,0 0 0 0,0 0 0 0,0 0 0 0,0 0 0 16,3-21 0-16,-3 19 0 0,0 0 0 0,0 0 0 0,0-1 0 16,0 1 0-16,0-4 0 0,0 2 0 0,0-1 0 15,0-1 0-15,0 0 0 0,0 4 0 0,0 2 0 16,4-7 0-16,0 3 0 0,-2 0 0 0,3-1 0 16,-1 3 0-16,-2-2 22 0,2 0 2 0,-4 4-1 15,2-5 1-15,3 1-4 0,1 2 0 0,-2-2 1 16,-4 0 0-16,0 1-8 0,7-1 1 0,-7 4-1 15,0 0 2-15,0 0 2 0,0-4 0 0,0 4-1 16,0 0 1-16,6 0-10 0,-1 0 0 0,-5 0-1 16,0 0 2-16,0 0 2 0,0 0 2 0,0 0-1 0,0 0 0 15,0 0-6-15,0 0-1 0,0 0 1 0,0 0-1 16,0 0 5-16,0 0 0 0,0 0 0 0,0 0 1 16,0 0-2-16,0 0 0 0,0 0 0 0,0 0 1 15,0 4-2-15,0 0 2 0,0-1 0 0,6 5 0 0,-6-8-387 16</inkml:trace>
  <inkml:trace contextRef="#ctx0" brushRef="#br0" timeOffset="66865.05">6357 15227 162 0,'0'0'0'0,"0"0"0"0,0 0 0 0,0 0-20 16,0 0 1-16,0 0-1 0,0 0 1 0,0 0 13 15,0 0 2-15,0 0-2 0,0 0 1 0,0 0 2 0,0 0 0 16,0 0-1-16,0 0 2 0,0 0-1 0,0 0-1 15,0 0 1-15,0 0 0 0,0 0 0 0,0 0 2 16,8 22 0-16,-8-20 0 0,0-2 0 0,0 0 0 16,0 0 0-16,0 0 1 0,0 0-1 0,0 0 1 15,0 0-2-15,0 0 2 0,0 0 23 0,0 0-1 0,0 0 1 16,0 0 0-16,0 0 20 0,0 0 1 0,0 0-2 16,0 0 2-16,0 0-10 0,0 0-1 0,0 0 1 15,0 0 0-15,0 0-1 0,0 0 1 0,0 0 0 16,0-2-1-16,0 2 0 0,0 0 0 0,0 0-1 15,0 0 1-15,0 0-20 0,0 0 1 0,0 0-1 16,0 0 2-16,0 0 14 0,0 0 1 0,0 0-634 16</inkml:trace>
  <inkml:trace contextRef="#ctx0" brushRef="#br0" timeOffset="67660.41">6361 9531 326 0,'0'0'0'0,"0"0"0"15,0 0 0-15,0 0 95 0,0 0 2 0,0 0-2 16,0 0 2-16,0 0-76 0,0 0 2 0,11 11-589 16</inkml:trace>
  <inkml:trace contextRef="#ctx0" brushRef="#br0" timeOffset="71231.86">6340 15085 627 0,'0'0'0'0,"-7"0"0"0,7-2 0 16,0 0 42-16,0 2 2 0,0 0-1 0,0 2 1 0,0 0-2 15,0-2 2-15,0 0-1 0,0 0 0 0,0-2 2 16,0 2 0-16,0 0 0 0,0 0 0 0,0 0-17 15,0 0 0-15,0 0 0 0,0 0 1 0,0 0-11 16,0 0 1-16,0 0-996 0</inkml:trace>
  <inkml:trace contextRef="#ctx0" brushRef="#br0" timeOffset="73460.46">6288 14857 12 0,'0'0'0'16,"0"0"0"-16,0 0 0 0,0 0 26 0,0 0-1 15,0 0 1-15,0 0 0 0,-11-21 14 0,11 19 1 0,0 2-1 16,0 0 1-16,0 0 4 0,0-2 1 0,0 0 0 15,0 2 0-15,0 0 2 0,0 0 0 0,0 0 0 16,-4-2 2-16,4-1-32 0,-6 1 0 0,6 0 0 16,0-2 0-16,0 0-2 0,-2-1 2 0,-1 3-1 15,3 2 1-15,-6-6 2 0,6 4 2 0,0 2-2 16,0 0 1-16,0-2-10 0,0 2 2 0,0 0-2 0,0 2 1 16,0 6 9-16,0-3-1 0,0-1 0 0,6 4 0 15,5 9-9-15,-7 2 2 0,7 3-2 0,0 12 1 16,-5 2-2-16,-1-2 0 0,-3 2 1 0,8 2-1 15,-10-38-832-15</inkml:trace>
  <inkml:trace contextRef="#ctx0" brushRef="#br0" timeOffset="74524.99">6340 15691 590 0,'0'0'0'0,"-7"0"0"0,3 0 0 0,4 0 19 0,-2 0 0 16,-3 0 0-16,3 0 0 0,2 0-11 0,0 0 0 15,0 0 0-15,-4 0 1 0,0 0-8 0,4 0 0 0,-2-2 0 16,2-1 1-16,-9 1 7 0,9 0 1 16,0-2-1-16,-2 2 1 0,-2 0 2 0,-1 0-1 0,3-1 0 15,-2 1 0-15,-3 0-6 0,7 0 0 0,0 0 0 16,0 0 0-16,-4 0 15 0,4 0 0 0,0-1 0 15,0 1 0-15,-6 2-14 0,6 0-1 0,0 0 1 16,0 0 0-16,0 0 0 0,0 0 1 0,0 0 0 16,0 0 1-16,0 0-6 0,0 0 0 0,0 0 0 15,0 0 1-15,0 0 0 0,0 0 1 0,0 0 0 16,0 0 0-16,0 0 0 0,0 0 0 0,0 0 0 16,0 0 0-16,0 0-1 0,0 0 2 0,0 0-1 0,0-2 1 15,0 0 3-15,0 0 1 0,0 2-1 0,0 2 1 16,0 0-5-16,0-2 1 0,0-4-1 0,0 0 1 15,6-3 2-15,-2 3 2 0,-4-2 0 0,7-1 0 0,-3 3-4 16,-2 2-1-16,-2-2 1 0,0-1 0 0,0 1-5 16,0 2 1-16,0 2-1 0,0-4 2 0,0 0-2 15,0 1 0-15,0 3 0 0,0-4 0 0,0 0 0 16,0 0 0-16,0-1 0 0,5-1 0 0,-1-2-3 16,-4-1 2-16,0 3 0 0,0-3 0 0,2-1 1 15,2 1 0-15,1 5 0 0,-5 0 1 0,0 1 2 16,0-3 2-16,0 2-1 0,0 2 1 0,0 2 3 0,0 0 1 15,0 0 0-15,0-2 0 0,2 2-7 0,2-5 0 16,-4 3 0-16,0 0 2 0,0 0-5 0,0 0 0 16,0 0-1-16,0-1 2 0,0 1-6 0,0 0-1 15,0 2 0-15,0 0 1 0,0-2-5 0,0 0 2 16,0 2-1-16,0 2 1 0,0 0 0 0,0-2 0 16,0 0 0-16,0-2 2 0,0 0 1 0,0 2 0 0,0 2 1 15,0 0 0-15,0-2 3 0,0-2 0 0,0 0 0 16,0 2-1-16,0 0 19 0,0 0 0 0,0 0-1 15,0 0 1-15,0 0 5 0,0 0 1 0,0 0-1 16,0 0 0-16,0 0 1 0,0 0 0 0,0 0 1 16,0 0-1-16,0 0-7 0,0 0 0 0,0 0 0 15,0 0 1-15,0 0-16 0,0 0 0 0,0 0 0 16,0 0 0-16,0 0 0 0,0 0 0 0,0 0 0 16,0 0 0-16,0 0 5 0,0 0 1 0,0 0 0 15,0 0-1-15,0 0-3 0,0 0 1 0,0 0-1 0,0 0 0 16,0 0 16-16,0 0 0 0,0 0 0 0,0 0 1 15,0 0-10-15,0 0 0 0,0 0 0 0,0 0 1 16,0 0 0-16,0 0 0 0,0 0 0 0,0 0 2 16,0 0-10-16,0 0 1 0,0 0-1 0,0 0 2 0,0 0-5 15,0 0 0-15,0 0-1 0,0 0 2 0,0 0-6 16,0 0 0-16,0 2-1 0,0 0 2 0,0 0-5 16,0 0 0-16,0 1-1 0,0-3 1 0,0-3 9 15,0 1 1-15,0 2-1 0,0 0 1 0,0 0 1 16,0 0 1-16,0 0 1 0,0 0-1 0,0 0 6 0,0 0 1 15,0 0 0-15,0 0 0 0,0 0 0 0,0 0 1 16,0 0-1-16,0 0 1 0,0 0-2 0,0 0 1 16,0 0 0-16,-4 0 0 0,4 0-5 0,0 0 2 15,0 0-1-15,0 0 1 0,0 0-4 0,0 0 1 16,0 0-1-16,0-2 0 0,-2 0 1 0,2 0 2 0,-5 0-2 16,1 2 2-16,4 0 1 0,0 0 2 0,0 0-1 15,0 0 1-15,0 0 0 0,0 0 1 0,0 0-1 16,0 0 1-16,-2-2-5 0,2 0 2 0,-4-1-2 15,4 1 2-15,0 2-2 0,0 0 2 0,0 0-1 16,0 0 1-16,0 0-1 0,0 0-1 0,0 0 1 16,0 0-1-16,0 0-3 0,0 0 1 0,0 0 1 15,0 0-1-15,0 0-3 0,0 0 1 0,0 0 0 16,0-2 0-16,0 2-1304 0</inkml:trace>
  <inkml:trace contextRef="#ctx0" brushRef="#br0" timeOffset="75270.11">6376 9453 12 0,'0'0'0'0,"0"0"0"15,0 0 0-15,0 0 0 0,0 0 0 0,0 0 0 16,0 0 0-16,0 0 0 0,0 0 0 0,-11 23 0 16,11-17 0-16,0 7 0 0,0-2 0 0,0-5 0 15,0 9 0-15,0 9 0 0,0-1 0 0,0-2-10 16</inkml:trace>
  <inkml:trace contextRef="#ctx0" brushRef="#br0" timeOffset="75997.92">6295 14806 929 0,'0'-4'0'0,"-5"2"0"0,3-7 0 0,-2 3-105 16,4 6 1-16,-7-4 0 0,3-3 0 0,-2 3 35 0,6 2 0 15,0 0 1-15,-5 0-1 0,5-3 161 0,-6 1 2 16,6 2-1-16,-2 0 0 0,-3-2-40 0,5-1 0 16,-4 3 1-16,4-4 0 0,-2 2-4 0,-2-3 0 15,2 1 1-15,-3-3-1 0,5 1-13 0,0 2 0 16,0-1 0-16,0-12 0 0,0-9-33 0,5-1-1 0,-3-5-888 15</inkml:trace>
  <inkml:trace contextRef="#ctx0" brushRef="#br0" timeOffset="76291.21">6790 9993 288 0,'0'-5'0'0,"-4"-5"0"0,4 1 0 0,-2-6 77 16,-2 7 2-16,4 2-1 0,0-3 1 0,0 3-31 0,-7 1 2 15,7 5-1-15,0 0 0 0,0 0-50 0,0 0 1 16,0 0 0-16,0 9 0 0,7 2-8 0,-3-3 2 16,-4-8-581-16</inkml:trace>
  <inkml:trace contextRef="#ctx0" brushRef="#br0" timeOffset="77471.03">6312 14915 225 0,'0'0'0'0,"0"0"0"0,0-2 0 15,0-1 37-15,0 3 0 0,0 0 0 0,0-2 1 16,0 0-15-16,4 2-1 0,-4 0 1 0,-4 0 0 0,4 0-23 16,0 0 0-16,0 0 0 0,0 0 0 0,0 0-1 15,0 0 0-15,0 0 0 0,0 2 0 0,0 3-8 16,0-3 1-16,0-2 0 0,0-2 0 0,0 2 5 15,0 0 1-15,0 0-1 0,0 0 1 0,0 0 2 16,0 0 0-16,0 0 0 0,0 0 0 0,0 0 7 16,0 0 0-16,0 0-1 0,0 0 1 0,0 0 12 15,0 0 1-15,0 0-1 0,0 0 2 0,0 0 11 0,0 0 1 16,0 0-1-16,0 0 2 0,0 0-7 0,0 0 1 16,0 0-1-16,0 0 1 0,0 0-7 0,0 0 0 15,0 0 1-15,0 0 0 0,0 0-16 0,0 0-1 16,0 0 1-16,0 0 1 0,0 0-4 0,0 0 2 47,0 0-2-47,0 0 2 0,0 0-1 0,0 0 0 15,0 0 57-15,0 0-43 0,0 0 1 0,0 0 6 0,0 0 1 0,0 0-2 16,0 0 2-16,0 0 0 0,0 0 0 0,0 0 0 16,-2 0-1-16,2 0-8 0,-5-3 0 0,5 1 0 15,0 0 0-15,0 2 5 0,-4 0 1 0,4 0-1 16,-2 0 0-16,2 0 3 0,0 0 0 0,0 0 0 15,0-2 0-15,0 0-10 0,0 0 1 0,0 0-2 16,0 2 2-16,0 0-6 0,0 0 0 0,0 0 0 16,-4 0 0-16,4 0 6 0,-5 0 0 0,3 0-1 0,2 0 1 15,0 0-9-15,0 0 0 0,0 0-1 0,0 0 1 16,0 0-5-16,0 0 2 0,0 0-2 0,0-2 1 16,0-1-2-16,0 1 2 0,0 0-1 0,0 2 0 15,0 0-1-15,0 0 0 0,0 0 1 0,0 0-1 0,-4 0 1 16,4 0 0-16,-7 0 0 0,7 0 2 0,0 0-4 15,0 0 0-15,0 0 0 0,0 0 1 0,0 0-1 16,0 0 0-16,0 0 0 0,0 0 0 0,0 0 0 16,0 0 1-16,0 0 0 0,0 0 0 0,0 0 2 15,0 0-1-15,0 0 0 0,0 0 1 0,0 0 1 16,0 0 0-16,0 0 0 0,0 0 0 16,0 2-3-16,0 3 1 0,0-1 1 0,0 2-1 0,0-6-1294 0</inkml:trace>
  <inkml:trace contextRef="#ctx0" brushRef="#br0" timeOffset="77650.34">6357 14787 501 0,'0'0'0'0,"0"0"0"16,-2 0 0-16,2 0 74 0,0 0 0 0,0 4 0 15,0-1 0-15,0 1-46 0,0-2 0 0,0 0 1 0,0 2-1 16,0-4-712-16</inkml:trace>
  <inkml:trace contextRef="#ctx0" brushRef="#br0" timeOffset="78236.17">6312 15206 677 0,'0'0'0'15,"0"0"0"-15,0-2 0 0,0 0-23 0,0 0-1 16,0-1 1-16,-2 1 0 0,2 0 16 0,0 2 2 16,0 0-1-16,0-2 1 0,0 0 33 0,0 0 1 0,0 0 0 15,0 2 0-15,0 0-1 0,0 0 0 0,0 0 0 16,0 0 0-16,0 0 0 0,0 0 1 0,0 0-1 16,0 0 1-16,0 0-7 0,0 0 2 0,0 0-1 15,0 0 1-15,0 0 2 0,0 0 0 0,0 0-1 16,0 0 2-16,0 0-4 0,0 0 0 0,0 0 0 15,0 0 0-15,0 0-14 0,0 0 1 0,0 0-1 16,0 0 1-16,0 0 8 0,0 0 0 0,0 0 0 16,0 0 0-16,0 0-12 0,0 0-1 0,0 0 1 0,0 0 1 15,0 0-2-15,0 0 2 0,0 0-1 0,0 0 0 16,0 0 3-16,0 0 2 0,0 0-2 0,0 0 1 16,0 0-2-16,0 0-1 0,0 0 1 0,0 0 1 15,0 0 5-15,0 0 0 0,0 0 1 0,0 0-1 16,-5 0-2-16,1 0-1 0,4 0 0 0,0 0 0 0,0 0 4 15,0 0-1-15,0 0 1 0,0 0 0 16,0 0-3-16,0 0 0 0,0 0 1 0,0 0 0 0,0 0-8 16,0 0 0-16,0 0 1 0,0 0-1 0,0 0 6 15,0 0-1-15,0 0 0 0,0 0 0 0,0 0-10 16,0 0 0-16,0 0 0 0,0 0 0 0,0 0-3 16,0 0 0-16,0 0 0 0,0 0 1 0,0 0 2 0,0 0 0 15,0 0 0-15,0 0 0 0,0 0 0 0,0 0 1 16,0 0-1-16,0 0 1 0,0 0-1 0,0 0 1 15,0 0 0-15,0 2 0 0,0 2-1 0,0 0 1 16,0-2 1-16,9 3-1 0,-9-5-1271 0</inkml:trace>
  <inkml:trace contextRef="#ctx0" brushRef="#br0" timeOffset="78429.78">6451 15155 740 0,'0'0'0'0,"0"0"0"16,0 2 0-16,0 4 62 0,0 1 0 0,0-3-1 15,0-4 1-15,0 0-803 0</inkml:trace>
  <inkml:trace contextRef="#ctx0" brushRef="#br0" timeOffset="78606.86">6451 15229 326 0,'0'0'0'0,"-6"-4"33"0,2-2 0 16,4 6-328-16</inkml:trace>
  <inkml:trace contextRef="#ctx0" brushRef="#br0" timeOffset="78738.32">6505 15189 527 0,'0'0'0'0,"0"0"0"15,2 0 0-15,2 2 21 0,1 4 2 0,-5 3-2 16,0 2 1-16,0-11-483 0</inkml:trace>
  <inkml:trace contextRef="#ctx0" brushRef="#br0" timeOffset="87017.67">11873 18359 49 0,'0'0'0'0,"-34"-13"19"0,23 5 1 16,3 6-1-16,8 2 1 0,0 0 3 0,0 0 0 15,0 0 1-15,0 0 0 0,0 0 7 0,0-3 0 16,0 1 1-16,0 0 0 0,4 0 18 0,3 0 0 16,1 0 1-16,-6 0-1 0,9-3-44 0,0 1 1 15,-1 0-2-15,8 0 2 0,3-5 17 0,-2 1-1 16,7 3 1-16,-2 1 0 0,-3 0 0 0,1 0 1 15,-3-1-2-15,11 1 2 0,-4 2-4 0,-5 0 0 0,7-2 1 16,4 2-1-16,-4-1-15 0,-4-1-1 0,-7 0 1 16,15 4 0-16,-4-2 12 0,0-2-1 0,-4-1 1 15,4 1 2-15,0 2-12 0,4 2 1 0,2 0 0 16,5 0 2-16,-1-4-1 0,1 2 0 0,0-1 0 16,10-1 0-16,-15 2 12 0,5 2 1 0,2 0-1 15,-3-4 1-15,-3 0-17 0,-5 1 1 0,6 6 0 16,1-1 1-16,4-4 3 0,2-3 1 0,4 3 0 15,2 2 0-15,-4 0-4 0,-6-2 1 0,-1-2-1 0,5 2 1 16,-2 0 10-16,-6-3 0 0,-3 3 0 0,2-2 1 16,-2-2-5-16,3-1 0 0,-3 3 0 0,9 2 1 15,-3-2 12-15,-6-3 0 0,7 1 0 0,0-1 1 16,-5 3-3-16,-6 2 1 0,-4 2-2 0,3-4 2 16,-1 0-10-16,-4-1 0 0,3 1 0 0,-3 2 0 0,4 0 9 15,-9-3-1-15,-4 3 1 0,8 2 0 0,3 0-7 16,-3-2 0-16,5 2 0 0,2 0 0 0,2 0-5 15,4 0-1-15,-1 0 1 0,-1 0 0 0,2 0-8 16,-6 0 0-16,4 0-1426 0</inkml:trace>
  <inkml:trace contextRef="#ctx0" brushRef="#br0" timeOffset="90823.8">6655 9300 112 0,'0'0'0'0,"0"0"0"0,0 0 0 0,0 0-19 16,20 0 0-16,-20 2-1 0,4-2 1 16,2 0 19-16,-6 0 0 0,0 4 0 0,5-2 0 0,-1 2-1 15,-2 1 1-15,-2-5-1 0,0 6 1 0,0 7-1 0,-2-3 0 16,-2-1 0-16,-1 12 1 0,-5-4-1 0,1 2 1 15,0-4-1-15,7 0 1 0,-2-2-2 0,0-3 2 16,-3-3 0-16,3 1 0 0,-3-6-1 0,-3 3 1 16,8 3 0-16,-5-1 0 0,-1 1-1 0,5-6 1 15,3 2 0-15,-4 1 0 0,0-5-1 0,2 4 1 16,-3-4 0-16,5 2 0 0,-2-2 0 0,-2 0 0 16,4 0 0-16,0-2 0 0,0 2 0 0,-4 0 0 0,4 0 0 15,0 0 0-15,0-4 0 0,-7 4 0 0,7-5 0 16,0 1 0-16,-4-2 1 0,-3-1 0 0,3 3 0 15,4-6 1-15,-6 1 42 0,-1-2 2 0,3 7 0 16,2 0 0-16,-2 0-5 0,-1 2 0 0,3 2 1 16,-2 0-1-16,2 0-2 0,-3 0-1 0,1 0 0 15,-2 2 0-15,-5 6-3 0,0 1 0 0,0-3-1 16,5 3 1-16,-5-3-12 0,5 0 0 0,-1 3 0 16,-3-3 0-16,-1-2 0 0,7 1 0 0,4-1 1 0,-7 0-1 15,1 3-14-15,1-3 1 0,3 0-1 0,-2 3 2 16,4-7 9-16,-4 2 0 0,4 0 0 0,0 2 1 15,-2 2-19-15,-3-6-1 0,5 3 0 0,-2-1 0 16,2 0 7-16,0 0 1 0,0 0-1 0,0-2 1 0,0-2-5 16,0 0 1-16,0 0-1 0,0 0 2 0,0-1 2 15,0 3 1-15,0-6-2 0,0-2 2 0,2-1 4 16,3 3 0-16,-3-3 1 0,2 3-1 0,0-5-6 16,-2 3 1-16,3 1 0 0,-1 3-1 0,-2 4 9 15,-2 0 0-15,0 0 0 0,7 0-1 0,-7 0-16 0,4 6 1 16,-4-6-907-16</inkml:trace>
  <inkml:trace contextRef="#ctx0" brushRef="#br0" timeOffset="98450.41">15353 18163 811 0,'0'0'40'0,"0"0"-32"0,-21-10 1 0,14 10 0 15,7 0 0-15,0-2 30 0,-4 2 1 0,2 0-1 16,-3 0 0-16,5 0-40 0,0 0 1 0,0 0 0 16,0 0 0-16,0 0-1 0,0 0 0 0,0 0 0 15,5 0 1-15,1-2-1 0,1-1 1 0,3 3-2 16,5 3 2-16,5-1 5 0,1-2-1 0,-4 0 1 15,5 0 0-15,-5 0 21 0,-6 0 0 0,-1-2 0 0,5-1 0 16,-6 3-5-16,2 3 0 0,-1-1 1 0,8-2 0 16,-3 0 1-16,-5 0-1 0,1 0 0 0,6 0 2 15,0 0-5-15,1 0 0 0,-5 0 0 0,2 0 1 16,-3 0-12-16,-1 0 1 0,4 0-1 0,2 0 1 16,1-5 2-16,-1 3 2 0,-2 2-2 0,6 0 1 0,5-2-12 15,0 0 1-15,6 0-1 0,2 0 2 0,-4 0 5 16,-2 2 2-16,-2 0-1 0,4-5 1 0,2 1-1 15,-15 2 0-15,5 2 0 0,1 0 1 0,3-2-10 16,-2 0 1-16,4 0-2 0,-11-3 2 0,4 1-1 0,3 2 1 16,-3 2-1-16,1-4 1 0,6-1-1 0,0 3 1 15,6 2-1-15,0-4 1 0,5 2-1 0,-2 0 1 16,-7 0-1-16,8-3 1 0,-6 1-1 0,-8 0 1 16,2 2 0-16,4 0 0 0,-2-3-2 0,-7 1 2 15,3 2 0-15,2 0 0 0,-7 0 3 0,2 0 0 16,5 0-1-16,2 2 2 0,2 0 0 0,7-3 2 0,-7 1-2 15,8 2 2-15,-3 0-2 0,-7 0 2 16,4-2 0-16,2-2-1 0,-6 4 0 0,-7-2-1 0,1-5 1 16,8 3 0-16,-2 4 0 0,-7 0-1 0,7-2 1 15,0 0-1-15,0 2-3 0,-6 2 2 0,5 2-1 16,6-4 0-16,-3 2 1 0,2 3 1 0,-2-3-1 16,9 0 1-16,-1-2-3 0,-12 0 1 0,2 2-1 15,0 2 1-15,-5-2-2 0,-1-2 1 0,-5 0 1 16,7 3-1-16,1 1-1 0,-5-2 0 0,5-2 0 15,-7-2 0-15,3 2-1 0,-4 2 1 0,0 0-2 16,1 0 2-16,7-2-3 0,-1 0 1 0,-3 0-2 0,3 0 2 16,4 0 2-16,0 0 0 0,0 0 0 0,0 0 0 15,-5 0 2-15,3 0 2 0,-2 0-1 0,4 0 1 16,-7 0 0-16,-4 0 2 0,5 0-2 0,1 0 2 0,5 0-4 16,-2 0 0-16,-2 2 0 0,-3-2 1 0,-21 0-1279 15</inkml:trace>
  <inkml:trace contextRef="#ctx0" brushRef="#br0" timeOffset="101129.06">6829 14881 590 0,'0'0'0'0,"0"0"0"0,0 0 0 16,-24-7 47-16,14 9 0 0,-5-2 0 0,8-2 1 16,3 0 21-16,-7 2-1 0,9 0 1 0,-2 0-1 15,4 0-27-15,-2 0 0 0,2 0 0 0,0 0 0 16,0 0-40-16,0 0 0 0,0 0 0 0,0 0 2 0,0 0 0 15,0 0 2-15,0 0-2 0,0 0 1 0,0 0 8 16,0 0-1-16,0 0 0 0,0 0 0 0,0 0-8 16,0-2 0-16,0 0 0 0,2 2 1 0,9 2 5 15,6 0 0-15,-7-2 0 0,5-4 1 0,5 2-2 16,1 0 0-16,1 0 0 0,-9-3 1 0,4 3 5 16,-2 2 0-16,2 0 1 0,4-4 0 0,3-2-4 15,4 1 0-15,-2 7 0 0,4-4 0 0,6 2 4 0,-6 0 0 16,9-2-1-16,0-2 1 0,-5 4-3 0,-6-2 0 15,6-9 1-15,5 1 0 0,-3-1-4 0,-6 2 0 16,3 9 0-16,-10-4 1 0,9 0-4 0,3 0 0 16,3-3-1-16,7 1 1 0,-2-3 13 0,-4 1 0 15,2-1 0-15,8 1 1 0,-8 1-11 0,-9 1 1 0,7 2-1 16,-5-5 1-16,-6 3 13 0,0 0 0 0,4-3 1 16,2 1 0-16,5-1-7 0,-5 3 1 0,9-1 0 15,9 1 1-15,-7 0-6 0,-2-1-1 0,-2 3 0 16,-3-2 1-16,-3-1 3 0,-5 3 0 0,0 4 0 15,-2 0 1-15,0-4-14 0,-1-1 1 0,1 3-1 16,7 0 2-16,1 2-3 0,-6 0 1 0,13-2-1 16,-2-2 2-16,2 0-4 0,-9 1 0 0,1 6 0 15,-3-6 1-15,0-1-1 0,-13 2 0 0,9 2 0 16,-6-4 0-16,3 0-2 0,-1-1 0 0,-2 1 0 16,-5 0 1-16,0 0-3 0,6-1 0 0,-5 1 0 0,3-4 0 15,1 1 0-15,5 5-1 0,-5 2 1 0,2-6-1 16,-3 1 5-16,1 5 2 0,1-2-2 0,1-6 1 15,-3 3-1-15,1 5 1 0,-5-2 0 0,11 0 0 0,-5-4 1 16,-1 2 2-16,-7-1-1 0,6 3 0 0,-4-2 2 16,3 0-1-16,-5-1 1 0,2-1-1 0,-17 6-1546 15</inkml:trace>
  <inkml:trace contextRef="#ctx0" brushRef="#br0" timeOffset="101697.61">8909 14336 979 0,'0'0'0'0,"0"0"0"16,-6-4 0-16,6 4 46 0,0 2 0 0,0 0 0 16,0 1 1-16,0-3-16 0,0 0-1 0,0 0 0 15,0 0 2-15,6 0-19 0,1 0 2 0,-7 0-1 16,4 0 1-16,13 0-6 0,0 0 1 0,0-3-1 0,11 1 1 16,-2 2-2-16,-9 0 1 0,7-2-1 0,2 2 1 15,-9-2 13-15,0-2 1 0,6 4-1 0,5-2 2 16,5 0-6-16,-1-1 0 0,-2 1-1 0,6 2 1 15,-6 2-6-15,-2 1 0 0,7-3-1 0,-3-3 2 0,0 1-3 16,-13 2 1-16,3 0 0 0,4 0 0 0,-7 0-6 16,-2 2 0-16,-2 3 1 0,2-3 0 0,-2-2 8 15,-2 0 1-15,-2 0-1 0,0 0 1 0,6 0-8 16,-11 0-1-16,3 0 1 0,-1 0 0 0,3 2 3 16,-2 2 0-16,-7 0 0 0,9-4 0 0,-5 0 4 0,-2 0-1 15,1 0 1-15,1 0 0 0,-4 3 3 16,-2 1 1-16,5-2-1 0,-5-2 1 0,0 0-1 0,0 0 0 15,0-2-1-15,0 0 1 0,0 2 1 0,0 2 0 16,0 0 0-16,-5 0 1 0,3 0-6 0,-2 0-1 16,-3 0 0-16,-21 18 1 0,-4 11 2 0,-6 1 1 15,1 2 0-15,1 0-1 0,1 3 9 0,-10 1 1 16,-4 2-2-16,-18 3 2 0,-1-7-13 0,7 0 2 16,-1 11-1-16,-2 4 1 0,2 2-4 0,-11 13 1 0,-18 19 0 15,-14 6 0-15,17-4-5 0,5-1 0 0,-8 9-1805 16</inkml:trace>
  <inkml:trace contextRef="#ctx0" brushRef="#br0" timeOffset="104280.61">18592 4529 438 0,'0'0'0'15,"0"0"0"-15,0 0 0 0,0 0 40 0,-21 0-1 16,21 0 0-16,-2-5 0 0,-3 5 56 0,3-4-1 16,2 4 0-16,0 0 2 0,-4 0-48 0,4 0 0 15,0 0 0-15,-4-2 1 0,1 2-39 0,-1 0 0 16,4-2 0-16,-4 0 0 0,4 2 1 0,0 0 0 15,0 0 1-15,-2-5-1 0,2 5 6 0,0 0 1 16,-5 0-2-16,5 0 2 0,0 0-10 0,0 0 1 0,0 0 0 16,5-4 0-16,1 4 8 0,1 4 0 0,-3-4 0 15,2 5 0-15,5-5-11 0,4 2 1 0,-6 0 0 16,12-2-1-16,-4 0 10 0,0 0 1 0,3 0-1 16,-1 0 1-16,3 0-2 0,-12 0 1 0,7 0 0 15,11 0-1-15,-10 0-2 0,-1 0-1 0,-2 2 0 16,8 2 2-16,-8 1-5 0,-4-5 1 0,0 4-1 15,8-2 1-15,-4 2 0 0,-4 1 0 0,0-3 0 0,2 0 2 16,-3 0-8-16,-3 2 1 0,3-4-1 0,5 4 2 16,-2-4 13-16,2 3 0 0,-2 1 0 0,-2 0 0 15,0 0-10-15,-5-4 1 0,5 2-1 0,0-2 1 16,2 5-4-16,-3-1 0 0,-3 0 0 0,-3-4 1 0,2 0-2 16,-6 0 2-16,5 2-1 0,1 3 1 0,-2-1 0 15,-4 0 2-15,0-4 0 0,0 0 0 0,-4 0-4 16,2 0-1-16,2 0 1 0,-9 2-1 0,-8 7 21 31,-6 1 1-31,-5 5-2 0,-15 4 2 0,4-2 3 0,3-2 2 0,-1 4-1 0,3 5 0 0,-1-3 1 16,1 0-1-16,-9 3 0 0,9 5 1 0,-9 1-10 0,4 0 1 15,1 0 1-15,-3 2-1 0,9 2-12 0,4-5 2 16,0 8-1-16,-2-6 0 0,30-31-1826 0</inkml:trace>
  <inkml:trace contextRef="#ctx0" brushRef="#br0" timeOffset="109056.31">3502 16998 401 0,'0'0'0'0,"0"0"0"15,0 0 0-15,0 0 43 0,0 0 1 0,0 0-1 16,0 0 1-16,0 0-3 0,0 0 0 0,0 0 0 0,0 0 0 15,6-21-11-15,3 17 2 0,-7 0-2 0,2 1 1 16,3 3-24-16,-1 0 0 0,-6-2 0 0,11-2 1 16,-7 2-5-16,9 2 1 0,-4 0 1 0,-3-4-1 15,1 2 1-15,3 2-1 0,-3 2 1 0,4 2 0 0,-1-2-1 16,5 0 0-16,-4 0 0 0,2 0 0 0,2 3 0 16,-2-1 0-16,4-2 0 0,4 0 1 0,3 0-5 15,-2 0 0-15,5-2 0 0,8 0 0 0,1 0 1 16,-6 0 1-16,2-2-1 0,9-2 2 0,-9 4 7 15,-4 0 0-15,5 0 0 0,-3-2 1 0,2 0-3 16,0 2 0-16,-2 0 0 0,4 0 1 0,9 2 1 0,-2 2 0 16,15-2 0-16,4 0 0 15,-11 1 8-15,-3-1 1 0,-1 0 0 0,0-2 0 0,-2 2-9 0,-9 2 1 16,9 0-1-16,-2-4 0 0,12 0-5 0,3 0 2 16,6 0-1-16,5 0 0 0,-11 0-3 0,-7 3 0 15,3 1 0-15,-3-4 1 0,-8 2 3 0,4 2 0 16,9 0 1-16,19-1 0 0,-11-1 4 0,0 0 1 0,-6 0-1 15,0 0 2-15,-3 0-2 0,-12 0 0 0,2 0 1 16,2 1-1-16,-2 1-8 0,9 0 2 0,3 0-1 16,8-4 0-16,-8 0 1 0,-5 2-1 0,-5 3 1 15,-7-3 1-15,1 0-10 0,-5 0 1 0,1 0 0 16,1-4 1-16,-1 4-14 0,-3 2 2 0,4 1-1 16,3-3 1-16,6-2 12 0,-2 0 1 0,2 2 0 15,4 0 0-15,-49-2-1008 0</inkml:trace>
  <inkml:trace contextRef="#ctx0" brushRef="#br0" timeOffset="115479.23">23403 4822 552 0,'0'0'0'0,"0"0"0"16,0 0 0-16,-22 6 69 0,16-1 2 0,-1-10 0 16,-8 5-1-16,5 0 2 0,3 0 1 0,5 5 0 15,-2-3 0-15,-1 2-39 0,-1 0 0 0,2 1 1 16,-5 16 0-16,-10 4 1 0,2 1 1 0,6 1-1 15,-2-1 1-15,2 8-35 0,0-2 0 0,5-4 1 16,2-7 0-16,-7 0 4 0,5 2-1 0,-1 3 1 0,11 4 0 16,-4-1 5-16,-4-3 2 0,4 4-1 0,7 6 1 15,-3-2-8-15,-2-4 1 0,-2-1 0 0,11 1 0 16,-7-9-7-16,2-1 1 0,5-1 0 0,0 0 0 16,2-2 9-16,-5-4 0 0,-1-3 0 0,6 1 0 0,-3-3-3 15,1-5 1-15,-4 1-1 0,1-4 1 0,-1 4 0 16,-1-4 3-16,5-4-2 0,6-3 1 0,0-7 3 15,0-1 2-15,-2 0-1 0,-2-15 1 0,2-4-8 16,0 0-1-16,-2-2 1 0,-2 0 1 0,-7-3 18 16,-2 5 0-16,3 5-1 0,-3-1 2 0,-2 4-2 0,-7 5 0 15,3-2-1-15,-9 1 1 0,2-3-2 0,1 2-1 16,-1 6 0-16,0 2 2 0,-2 0-2 0,7 2 2 16,-3 2 0-16,-4 1-1 0,3-1-4 0,-1 3 0 15,5-3 0-15,1 7 2 0,-5 2-14 0,7 2 2 16,3 0-1-16,-4-3 1 0,2 3-8 0,-2 5 0 15,4-1 1-15,0 2 0 0,0 7-6 0,0-2 1 0,0 4-1661 16</inkml:trace>
  <inkml:trace contextRef="#ctx0" brushRef="#br0" timeOffset="116367.12">23903 4843 791 0,'0'-4'0'0,"0"4"0"0,0-6 0 16,0 1 51-16,0 5 1 0,0 0 0 0,-4 0 0 16,-1-6-25-16,5 2 0 0,0 0 0 0,0-3 1 0,-2 3-21 15,-2 4 1-15,2-4-2 0,-3-1 2 0,5 1-2 16,0 2 0-16,-4 2-1 0,2 0 1 0,-7 0-3 15,3 0 2-15,2 0-2 0,-3 0 1 0,7 4 21 16,-6-2 0-16,1-2-1 0,3 0 1 0,-2 0-5 16,0 0 1-16,-3 0-1 0,1 5 1 0,-1-1-7 15,-1-2-1-15,1 0 1 0,1 0 0 0,2-2 2 0,-3 0 1 16,3 0-2-16,2 5 2 0,-5-1-6 0,-1 2 2 16,6-2-2-16,-7 1 1 0,0 5 11 0,1 1-1 15,1 0 1-15,-3 12 0 0,-1 2-10 0,4-3-1 16,1 1 0-16,2-2 1 0,-3-2 2 0,3 1 1 15,2 5 0-15,2 5-1 0,0-9-2 0,-4-2-1 16,8 5 0-16,2 1 1 0,1-8 9 0,-1 2 1 0,-2 0-1 16,7 11 1-16,0-8-3 0,-5-3 1 0,1 0 0 15,4 2 1-15,4-2-9 0,-5-10 1 0,-1 1-1 16,6 5 2-16,-2-4-5 0,-5-1 0 0,-1-5 0 16,8-1 1-16,-2-4-1 0,-3 0 0 0,1 0 1 15,2-4-1-15,2-5-9 0,-2 3 1 0,4-5 0 16,5-8 1-16,-1-4 0 0,3 1 1 0,-7 1 1 15,2-2-1-15,0 2 3 0,3 1 1 0,-5 1 0 16,0-2 0-16,0-5 4 0,-6-1 1 0,4 1 1 0,-4-3-1 16,-5 3 0-16,-1 1-1 0,-5 5 0 0,-5-9 1 15,1-3-5-15,-2 0 1 0,1 0 0 0,-8 2 0 16,-2-4 6-16,3 4 1 0,-3 5 0 0,-3-1-1 16,1 7-11-16,0 4-1 0,4 5 0 0,-6-1 1 15,2 0 5-15,6 9 1 0,4 4-1 0,-3 1 1 0,-3-3 8 16,2 4 1-16,5 2 0 0,-9 9 0 0,4 4-13 15,5-4-1-15,-1 4 1 0,-8 13 0 0,9-2 5 16,1-2 0-16,-5 3 0 0,1-1 1 0,5-4-8 16,4-3 1-16,6 3-1 0,-6-3 2 0,7-2-4 15,-3-2 0-15,7 7 0 0,-1-7 1 0,-3-8-2 0,4-1 1 16,6 1-1-16,0 4 1 0,4-2-2 0,1-7 0 16,-1 5 0-16,3 3 0 0,-1-1-1 0,-1-2 1 15,2-1-1-15,3 5 1 0,-1 5-20 0,-9-6 1 16,5 1 0-16,-1 7 0 0,-1-8 9 0,-5 1-1 15,-2 0 1-15,4 9 0 0,-7-3-1 0,1-6 0 16,0 4 0-16,4 6-1 0,-6-8 7 0,-5-2-1 0,7 2 1 16,1 5 0-16,-3-8 6 0,-7-3 1 0,2-2 0 15,9 8 0-15,-2-5 6 0,4-1-1 0,-2-5 1 16,2 13 1-16,2 1-9 0,7-6 1 0,-3-3-1819 16</inkml:trace>
  <inkml:trace contextRef="#ctx0" brushRef="#br0" timeOffset="122856.33">3742 15370 916 0,'0'0'0'0,"0"0"0"15,0 0 0-15,-23-5 40 0,16 10 0 0,7-5-1 0,-4-5 2 16,0 3-4-16,2 2 0 0,2 0 0 0,-5-2 0 16,5 2-6-16,0 0 2 0,0-2-2 0,-6 0 2 15,6 0-29-15,0 2 2 0,0-4-1 0,-5 1 1 0,5 1-6 16,0 0 0-16,0 0 0 0,0 0 1 0,0-4-1 15,5 1 0-15,1 3 0 0,-1 0 0 0,-3-6 4 16,2-1-1-16,0 1 0 0,-2-3 1 0,7 0-5 16,2 1-1-16,-9 1 1 0,4 3 1 0,5-1-5 15,0 1-1-15,-11 2 0 0,6-1 1 0,-1 3-10 16,-5 2 1-16,4 2-1 0,2 1 2 0,5-3 10 0,-9 0 2 16,2 0-1-16,1 2 1 0,-3 2-1 0,2 0 1 15,-4 1-2-15,7 1 2 0,-1 2 2 0,-6 1 0 16,0-3 1-16,0 1 0 0,0-3 1 0,0-2 2 15,0 0-1-15,-6 0 1 0,6 0 17 0,-3 1 0 16,-1-1 1-16,0-2-1 0,-7 0-1 0,-2 0-1 16,3 0 0-16,-8-5 0 0,3 1-2 0,-2 0 0 15,6 0 0-15,1-1 1 0,-3 1-7 0,8 0 2 0,-1 0-1 16,6 2 1-16,0-3-4 0,0 1 0 0,0 2 0 16,0 0 0-16,0 0-8 0,0 0 2 0,0 2-1246 15</inkml:trace>
  <inkml:trace contextRef="#ctx0" brushRef="#br0" timeOffset="123966.69">10103 15251 1080 0,'0'0'0'15,"0"0"0"-15,0 0 0 0,0 0 57 0,0 0 2 16,0 0-2-16,0 0 1 0,0 0-13 0,0 0 0 16,0 0 0-16,0 0 0 0,0 0-45 0,0 0 0 0,0 0 0 15,0 0 0-15,0 0-25 0,0 0 2 0,0 0-1 16,0 0 1-16,0 0 2 0,0 0 2 0,21 21 0 15,-17-19 0-15,-2 2 3 0,-2 1 2 0,5-3-2 16,-5 2 1-16,4 0 13 0,-2-2 0 0,-2 0 0 16,0 1-1-16,0-3 3 0,0 0 2 0,0 0-2 15,0 0 1-15,0 0 13 0,0 0 1 0,0 0 0 16,0-3-1-16,0 1 11 0,0 0-1 0,0 0 1 0,7-4 0 16,-3-5-6-16,-4 0 0 0,4 3 0 0,-2-3 0 15,3-2-1-15,-1 3 1 0,-2 1 0 0,2 3 0 16,-4 2-1-16,0 2 0 0,0-1 0 0,3 1 1 15,1 2-6-15,-4 0-1 0,0 0 0 0,0 0 1 0,0 0-3 16,0 0 0-16,0-2 0 0,0 2 0 0,0 2 0 16,0 3 0-16,0-1 0 0,4 2 0 0,-2-2-5 15,9 7-1-15,-5-5 1 0,-6 5 1 0,0 2-2 16,0-2 2-16,0-5-1 0,0 2 1 0,0 3 2 16,0-2 1-16,-2-5-1 0,-2 4 1 0,4 3-5 15,0-3 1-15,0 1-1 0,-2-5 0 0,-2 0 1 0,4-1 1 16,0 1-2-16,0-4 2 0,0 0-2 0,0 0 1 15,0-4-1-15,0 4 1 0,0 0 7 0,0 0 1 16,0 0 1-16,0 0-1 0,0 0-1 0,0 0-1 16,0 0 0-16,0-3 0 0,0 1-2 0,0 0 0 15,0 0 0-15,0 0 1 0,0 2 5 0,0-4 1 16,0-1-2-16,0 3 2 0,0 2 4 0,0 0 1 0,0-2 0 16,0 2 0-16,0 0-14 0,0 0-1 0,0 0 1 15,0 0 1-15,0 0-1 0,0 0 1 0,0 0-1 16,0 0 1-16,0 0-2 0,0 0 0 0,0 4-1 15,12 7 1-15,-12-11-1696 0</inkml:trace>
  <inkml:trace contextRef="#ctx0" brushRef="#br0" timeOffset="133739">17420 6340 338 0,'0'0'0'15,"0"0"0"-15,0 0 0 0,0 0 37 0,0 0 0 16,0 0 0-16,0 0 1 0,0 0 18 0,0 0 1 16,0 0 0-16,0 0 0 0,0 0 2 0,0 0-1 15,0 0 0-15,0 0 1 0,0 0-24 0,0 0-1 0,0 0 1 16,0 0 0-16,0 0-14 0,0 0 2 0,-11 23-1 16,11-23 1-16,0 0-13 0,0 0 1 0,0 0 0 15,0 0 0-15,0 0 4 0,0 0 1 0,0 0-2 16,0 0 2-16,0 5-5 0,0 1 0 0,0-6 1 15,0 0-1-15,0 0 3 0,0 0 1 0,0 0 0 16,0 4-1-16,0-4-6 0,0 0 0 0,0 0 0 16,0 0 1-16,0 0 1 0,0 0 0 0,0 0 0 15,0 0 1-15,0 0 7 0,0 0 1 0,0 0 0 0,0 0 0 16,0 0-13-16,0 0 0 0,0 0-1 0,0 0 2 16,0 0 4-16,0 0 0 0,0 0 1 0,0 0-1 15,0 0-3-15,0 0 1 0,0 0-1 0,0-4 1 0,5 4-5 16,1-4 2-16,-6 2-1 0,2 0 1 0,3-1-2 15,-1 3 2-15,-2-4 0 0,2 4-1 0,3-4 0 16,-1 2-1-16,-1 0 1 0,-5 2-1 0,4 0-3 16,-2 0 1-16,2 0 1 0,3 2-1 0,-7 4-1 15,0-2 0-15,0-4 0 0,0 3 0 0,6-3 2 16,-6 0 0-16,0 2-1 0,0 4 2 0,0-2-3 0,0-4 0 16,0 2 0-16,0 3 0 0,0-5 5 0,0 4-1 15,0-4 1-15,0 0 1 0,0 0 11 0,0 0 1 16,0 0-1-16,0 0 1 0,0 0-10 0,0 0 1 15,0 0-1-15,0 0 1 0,0 0 10 0,0 0 0 16,0 0 1-16,0 0 0 0,-2-4-14 0,2 4-1 16,2-7 1-16,-2 3 1 0,0-7-1 0,0 3-1 15,0 2 1-15,4 1 1 0,1-5-4 0,-3 5 2 0,-2-1 0 16,0 4-1-16,0 0 0 0,8 2-1 0,-8 0 1 16,0 0-1-16,0 0 4 0,0 0 1 0,0 0-1 15,3 0 1-15,1 0-5 0,-2 0 1 0,2 0-1 16,-4 6 1-16,0 3-1 0,-4-5 2 0,4 2-2 15,0 5 2-15,0 4-1 0,-2 0-1 0,-2-7 1 16,1 3-1-16,3-1-3 0,-4-3 1 0,0 1 1 16,-3-3-1-16,3-1-3 0,2 2 1 0,2-1 0 0,-4-5 0 15,4 2-2-15,-7 0 0 0,7 0 0 0,0-2 1 16,-4 0-1-16,4 0 1 0,-2-2-2 0,-2 0 2 16,4 2-2-16,0 0 0 0,0-2-1 0,0 2 1 15,0 0 1-15,0 0 0 0,0-5 0 0,0 5 1 16,0-4 1-16,-5 4 0 0,5 0 0 0,5-2 0 0,-5 0-1 15,0 0 0-15,0 2 0 0,4-5 1 0,2 5-9 16,1-4 1-16,3 2-1 0,14 0 1 0,-24 2-1539 16</inkml:trace>
  <inkml:trace contextRef="#ctx0" brushRef="#br0" timeOffset="192734.41">10270 15363 351 0,'0'0'0'0,"0"0"0"0,0 0 0 0,0 0 52 16,0-23 2-16,0 23-1 0,0 0 1 0,-6 0 3 15,6 0 2-15,0 0-2 0,0 4 1 0,0-4-43 16,0 0-1-16,0 0 1 0,0 2-1 0,0 3 20 15,0-1 0-15,0 0-1 0,0 0 2 0,6-2-25 0,-6 3 0 16,0 1 1-16,0 5 0 0,0-1-4 0,0-1-1 16,0-1 1-16,0 3 1 0,-2 2-9 0,-2-3 1 15,1-1 0-15,-1-1 0 0,0-1-3 0,2-1 2 16,2 1-1-16,-5-1 1 0,1-2-3 0,4 0-1 16,0-4 1-16,-2 3-1 0,-2-3 3 0,4-3 0 0,0 3-1 15,0 0 2-15,-5 0 1 0,3 0 0 0,-2-4 0 16,4-4 0-16,0-7 4 0,0-2 0 0,0 2 1 15,0-4-1-15,4-3 15 0,3 5 0 0,-1 5 0 16,3-1 1-16,-7 0-9 0,-2 5-1 0,4 3 0 16,0 1 0-16,-1 2 6 0,1-2 0 0,-2 2 0 15,7-3 1-15,-1 1-10 0,-4 2-1 0,3 2 1 16,-3 0 1-16,9 0 12 0,-2 2 0 0,-7 2 1 16,7 5-1-16,2-1-15 0,-3 1 2 0,1-1-1 15,-7 3 0-15,3 2-2 0,-3-3-1 0,-2 3 1 0,3 6-1 16,-1 0 1-16,-4-2 2 0,0-4-1 0,-4-2 0 15,-1 0-4-15,3-3 2 0,-2-2-2 0,0 3 1 16,-3 2-1-16,1-3 0 0,1-4 0 0,-5 1 0 16,3-1-1-16,1-2 1 0,2 0 1 0,-3 0-1 0,1 0 0 15,-1 0 1-15,3 1 0 0,-7-3 1 0,7-3 17 16,-3 1 0-16,3 0 0 0,-9-4 0 0,7-3-11 16,-1 1 1-16,3-1-1 0,-2-1 2 0,-3-5-5 15,3 0 1-15,1 0 0 0,-1 2 1 0,-1 0 7 16,3 1 1-16,4 1 0 0,0 3-1 0,-6 1-9 15,6 1 1-15,-5-3-2 0,5 1 2 0,0 1 3 0,0 5 0 16,0 0 0-16,-2-2 2 0,-2 2-5 0,4 2 2 16,4 0-1-16,-4 0 1 0,0-4 6 0,0 1-1 15,0 1 1-15,0 0 0 0,0 2-14 0,0 0 0 16,0 0 0-16,0 7 1 0,0 7 2 0,0 3 0 16,0-2-1-16,-4 4 2 0,4 3 7 0,0-3 2 15,0 0-1-15,-6 0 1 0,6-6-14 0,-5-5 0 16,3 1 0-16,-6-3 0 0,5-1 0 0,3-3 0 0,0 0 0 15,0 0 0-15,0 0 0 0,0 0 0 0,0 0 0 16,-4 0 1-16,2 1 6 0,-2-3-1 0,4 0 1 16,0 0 0-16,0 0-3 0,0 0 2 0,0 0-1 15,0-5 1-15,0-1-4 0,-5-3 1 0,3 1-1 16,-2-7 1-16,4-8 1 0,0-1 0 0,0 5-1 16,0 2 2-16,4 4-4 0,3 3 1 0,-7 1-1 15,4 1 2-15,2 1-3 0,-6 3 1 0,3 0 0 16,5 2 0-16,-6-3 18 0,-2 3 0 0,5 0 0 15,-1 0 0-15,2 0-10 0,1 2 0 0,-1 0 0 0,-2-2 1 16,3 2 7-16,4 2 0 0,-5 0 0 0,-2 0 0 16,1 2-21-16,-3 1 1 0,2-1 0 0,3 4 0 0,-1 5-9 15,-2 0 1-15,-4-2-2 0,0-1 2 0,0 1 2 16,0-1 1-16,0 1 1 0,-4 2-1 0,2-2 1 16,-2-3 1-16,4-2 0 0,-3 1 0 0,-1-1 0 15,4 1 1-15,0-3-1 0,-4-2 1 0,2 0 2 16,2 0 1-16,0 0 0 0,0-2 1 0,-9-2 0 15,9 0-1-15,0 0 1 0,0 0 0 0,-2-2 5 16,-2-1 0-16,-1 1 1 0,-1-4-1 0,-1-3 11 0,3-2 0 16,-2 0 0-16,6-4 1 0,0-2-4 0,0 0 0 15,0 4 1-15,0 2-1 0,0 5 1 0,0 4 2 16,0-1 0-16,6-3-1 0,-2 2-9 0,-4 3-1 16,0 1 1-16,0 0-1 0,0 0 2 0,0 0-1 15,7 2 1-15,-7-4 1 0,4 4-9 0,-2 0-1 16,3-2 1-16,-1 2 1 0,-2 2-8 0,-2 2 0 0,4-4 0 15,3 0 1-15,1 6-2 0,-8 3 1 0,0-7-1 16,0 2 1-16,0 0-6 0,0 1 1 0,0-1-1 16,0 2 1-16,0 3 6 0,0-1 1 0,0-3 0 15,0-1 1-15,-4 0-1 0,0-2 1 0,4 0 1 16,0 0-1-16,-2 1 14 0,2-1 0 0,-5 0 0 16,5 0 1-16,0-2 13 0,0 0 0 0,0 0 1 15,-4-2 0-15,4 0 2 0,-2 0 0 0,2-1-1 16,0 1 1-16,-4-2-9 0,4 0 1 0,-5 0-2 15,10-1 2-15,1-1-12 0,5 0 0 0,6-1-1733 0</inkml:trace>
  <inkml:trace contextRef="#ctx0" brushRef="#br0" timeOffset="195546.28">4210 15525 401 0,'0'0'0'0,"0"0"0"0,0 0 0 0,0 0 0 16,28 23 0-16,-28-23-302 0</inkml:trace>
  <inkml:trace contextRef="#ctx0" brushRef="#br0" timeOffset="196167.43">10442 15363 703 0,'-5'-6'0'0,"-7"-5"0"0,-3 5 0 0,8 0 25 16,1 6-1-16,-5 0 1 0,-6 6 1 0,6-6 2 0,7 2 1 15,4 0 0-15,-7 2 1 0,1 3-6 0,2-7 1 16,1 4 0-16,-1 7-1 0,4-3-24 0,-4 1 0 15,4-3 0-15,-2 3 1 0,-3 1 2 0,5-1 0 16,0-3 0-16,-2 3 1 0,2-1 9 0,0-2 1 16,-2 1-1-16,0-1 2 0,2-2-13 0,0 1 1 15,0-1 1-15,0 0-1 0,0 1 6 0,0-1 0 16,0 0 0-16,0-2 1 0,0 2-9 0,0-4 2 0,0 3-1 16,0-1 0-16,0-2 5 0,0 0 1 0,0 0-2 15,0 0 2-15,0 0-3 0,0 0-1 0,0 0 1 16,0 0 22-16,0 0-6 0,0 0 0 15,0 0 2-15,0 0 2 0,0 0 2 0,0 0-1 16,0 0 1-16,0 0-4 0,0 0 0 0,0 0 0 16,0 0 0-16,0 0-3 0,0 0 1 0,0 0-1 15,0 0 0-15,0 0-7 0,0 0 1 0,0 0-1 16,0 0 2-16,0 0-9 0,0 0-1 0,0 0 1 16,0-2-1-16,0 2-1230 0</inkml:trace>
  <inkml:trace contextRef="#ctx0" brushRef="#br0" timeOffset="197946.07">10186 11726 175 0,'0'0'0'0,"0"0"0"16,0-24 0-16,0 18 24 0,0 4 2 0,0 2-1 15,5 0 1-15,-5-2-22 0,-5 2 2 0,5 2-2 16,5 4 2-16,-1-6-2 0,-2 2 2 0,-2 0-1 16,0 3 1-16,0 1-1 0,0 0-1 0,0-1 1 15,-2 1-1-15,-2 7-1 0,4-5 1 0,0-1-1 16,0 7 2-16,-5 1-4 0,3-4 1 0,-6-3-1 16,8-1 1-16,-3-3 2 0,-3-2-1 15,2 0 0-15,4 5 1 0,-5-1 14 0,3-2 0 0,-2 1 0 0,4-5 0 16,-4-5 10-16,-3 3 0 0,7 2 0 0,0-2 1 15,-2 0 6-15,-2 2 1 0,-1-4 0 0,5-1 0 16,0-1-2-16,-6 0 2 0,6-1 0 0,0-5 0 0,4-3-7 16,-2 0 1-16,-2 4 1 0,5-2-1 0,1 3-2 15,1-3 1-15,-3 5-1 0,7-1 2 0,-7 1-10 16,2 1 1-16,-6 3 0 0,3 0 1 0,5 2-3 16,-8-5 0-16,2 3 0 0,3 0 1 0,-1-1-15 15,-2 3-1-15,-2 0 1 0,0 2-1 0,0 2 20 0,0 0-1 16,0-2 1-16,6 0-1 0,5 5-22 15,-11-1 1-15,4 7-1 0,-4-3 0 0,7 9 0 0,-3-2 1 16,3-4 0-16,-7 8 1 0,0-4 8 0,0-5 1 16,0 3 0-16,0-5 0 0,0 1-9 0,0-3 1 15,0 1-1-15,0-1 0 0,0-2 2 0,0-2 0 16,0 1 1-16,0-1 0 0,0 2 1 0,0-4 2 16,0 2 0-16,0-2 0 0,0 0-4 0,0 0-1 15,0 0 1-15,0 0-1 0,0 0-2 0,0 0 0 16,0 0 0-16,0-2 0 0,0 2 5 0,0 0 1 0,0 0-1 15,0-6 0-15,6 1 6 0,3 1-1 0,-3 0 0 16,1-3 2-16,-1-3-11 0,-2 1 2 0,3 5-1 16,-1 2 1-16,-2 0-3 0,3 0 1 0,-7 2 0 15,4 2 0-15,0 0 4 0,3 0 1 0,-5 2-2 16,0 1 2-16,0 5-8 0,3 1 0 0,-5-3 0 16,0 9 1-16,0 7-1 0,0 1 0 0,-5 1 0 15,-1 1 0-15,-1-1-3 0,3-5 0 0,0 0-1 0,-7-6 2 16,5-2-4-16,-1-2 2 0,1-7-2 0,2-4 2 15,4 2-2-15,0 0 2 0,-3 0-2 0,3-4 2 16,-4 0 2-16,4 0 2 0,0 2-1 0,-4-2 1 16,4 0-1-16,-2 2 1 0,-3-5 0 0,1-3 0 0,2-1 2 15,-2 1 2-15,-7-1-1 0,4-10 1 0,3-4 4 16,-2 4 3-16,6-2-2 0,0-1 1 0,0 1 3 16,0 2 1-16,0 2-1 0,6 2 2 0,-6 2-9 15,4 3 2-15,3 3 0 0,8-6 0 0,-13 1-2 16,7 7-1-1,-7-1 1-15,6 4 1 0,1-2 1 0,-5 2 3 0,3-3-2 0,-1 10 1 0,5-5-9 0,-7 0 1 16,0 0 0-16,3 0 1 0,4 0-2 0,-1 2 0 16,-3 4 0-16,-1 5 1 0,5-1-2 0,0-1 1 15,-5-3 0-15,1 9 0 0,-3 0-1 0,0-2 2 16,-2 2-2-16,3 4 1 0,-1 0-1 0,-4 0 1 16,-4-4-1-16,-1 2 1 0,3 0-1 0,-2-4 0 15,-3-3 0-15,7 3 1 0,-4-4-1 0,-2-3 0 16,6-4 0-16,-5 0 1 0,5-2-1 0,0 0 0 0,-6-2 0 15,6 0 1-15,0 2-1 0,-4-4 0 0,4 2 0 16,-7-3 0-16,5 1 0 0,-2-7 0 0,0 3 0 16,-7-11 0-16,9-7 0 0,-5 5 0 0,5-2 0 15,0 1 0-15,-5 1 0 0,3 6 0 0,8 2 0 16,-4-4 0-16,3 0 0 0,1 5 0 0,0 3 0 16,3-1 0-16,-1-1 3 0,1 0 0 0,1 5 0 15,1-3 1-15,6 3 4 0,-5 4-1 0,1-2 1 16,-4-1 1-16,-1 1-4 0,1 2-1 0,1 2 1 0,-1 0 0 15,5 0 4-15,-3 0 0 0,-3 0 0 0,1 4 1 16,-1 3-5-16,-1-1-1 0,1 0 1 0,3 5-1 16,-1 2-4-16,-8-5 1 0,5 3-1 0,-5 2 2 0,6-1-2 15,-6 1 0-15,-6-2 0 0,6 2 0 16,-5-3-2-16,5-1 1 0,0-3 0 0,0 0 1 0,-6-1-3 16,6-3-1-16,-2 0 1 0,-3 0 0 0,5 2-2 15,-4-4 1-15,4 0-1 0,-6 0 1 0,1 0 2 16,3 0-1-16,2 0 1 0,-11-6 1 0,1 2-2 15,-3-1-1-15,-2 1 1 0,2-6-1 0,-9-1 2 0,7-2 1 16,5 5-1-16,-3 1 1 0,2-1-3 0,5-1 2 16,-1 3-1-16,3-3 0 0,0-3 3 0,-3 5 2 15,7 5-1-15,-4-2 0 0,4 0 6 0,-7-5-1 16,7 5 1-16,0 2 0 0,0 2 2 0,0-7 1 16,0 5-1-16,0 2 1 0,0 0-8 0,0-2 0 15,7 2 1-15,8 11-1 0,-15-11-1452 0</inkml:trace>
  <inkml:trace contextRef="#ctx0" brushRef="#br0" timeOffset="198920.47">10002 15227 150 0,'0'0'0'0,"0"0"0"0,0 0 0 0,0-21 43 16,0 15-1-16,0 1 1 0,6 1-1 0,-2 0-5 16,-4 2 2-16,0 2-1 0,0 0 0 0,0 0-7 0,0 0 2 15,0 0-2-15,0 0 2 0,5 2-2 0,1 4 2 16,-6 1-2-16,0-1 2 0,0 2-25 0,0 3 1 16,4 4-2-16,3-2 2 0,-7 2 13 0,0-3-1 15,0 1 0-15,0 0 2 0,0 0-12 0,0-5 0 16,0 1 1-16,0-3-1 0,0 3 3 0,0-1 2 15,2-4-1-15,2 3 0 0,1-7-8 0,-3 2 1 16,-2-2 0-16,4-2 0 0,9-3-8 0,-9 3 0 0,7-2 0 16,2-4 0-16,6-3 0 0,-6 0 0 0,2 3 0 15,-2-7 0-15,-2 0-3 0,-1 2 1 0,1 3 0 16,-4-1 1-16,-1 3 1 0,-2 5 0 0,-2-1 0 16,9 2 0-16,-7-7 3 0,3 3 1 0,-7 2-1 15,0 2 0-15,6 0 5 0,-1-1 1 0,-1 1 0 16,-4 0 0-16,2 2 16 0,-2 0 1 0,0 0-1 15,4 0 1-15,1 0-6 0,-5 0 2 0,2 0-1 0,-2 2 0 16,4 5-2-16,0-1 0 0,-4-2 1 0,3 1-1 16,-3 1 5-16,4-4 2 0,-2 2-1 0,-2 5 1 15,4 2-12-15,-4 1 1 0,5 1-1 0,-3 4 1 16,4 4-5-16,-2 5 0 0,7 1 0 0,11 7 2 16,-22-34-1129-16</inkml:trace>
  <inkml:trace contextRef="#ctx0" brushRef="#br0" timeOffset="201528.73">10111 11717 904 0,'0'0'0'0,"0"0"0"16,0 0 0-16,0 0 6 0,-26 4 0 0,20-4 0 16,2-2 1-16,-3 0 68 0,7 2 1 0,0 0 0 0,0-2 1 15,0 2-31-15,0 0 0 0,7 0 0 0,-7 0 0 16,0 0-46-16,0 0 1 0,0-4-1 0,-7 4 1 0,7 0 19 15,0 0 2-15,0 0-2 0,0 0 1 0,0 0-12 16,0 0 0-16,0 0 0 0,0 4 1 0,0-2-1 16,0 2 1-16,0-2-1 0,0 1 1 0,0 1-4 15,0 0 0-15,0-2-1 0,0 0 2 0,-4 0-2 16,4 3 1-16,0-1 0 0,0-2-1 0,0 0-5 16,-7 0 1-16,7-2-1 0,-2 0 2 0,2 0-2 0,0 0 0 15,0 0 0-15,0 0 0 0,0 0-2 0,0 0 2 16,0 0 0-16,0-2 0 0,0 0 0 0,-4 0 0 15,4 0 0-15,0-5 0 0,0-3 7 0,4-1 0 16,-4 3 0-16,0 1-1 0,0 3 3 0,0 4 0 16,0-4 0-16,0 2 1 0,0 0-5 0,0-1 0 15,0 3 0-15,0 0 1 0,0 0 3 0,0 0 1 16,0 0-1-16,0 0 1 0,0-6-2 0,0 4-1 16,-4 2 1-16,4-2 1 0,4-2 5 0,-2-1 0 0,-2 1 1 15,0 0 0-15,0 2 1 0,0-3 1 0,0 5 0 16,0 0 0-16,0-2-6 0,0 0 1 0,0 2 0 15,0 0 0-15,0 0 4 0,0 0-1 0,-2 0 1 16,4 0 0-16,5 0-5 0,-7 0 1 0,0 0 0 16,0 2 0-16,0 5-6 0,11-5-1 0,-11-2-1560 15</inkml:trace>
  <inkml:trace contextRef="#ctx0" brushRef="#br0" timeOffset="208460.49">17504 6393 703 0,'0'0'0'0,"0"0"0"16,-11-23 0-16,5 12 65 0,1 1 1 0,-5-1 1 0,-7-8-1 0,6 4 9 0,4 6 0 15,3 3 0-15,-2-2 1 0,1 1-26 0,3 3 2 16,2 4-2-16,0 0 2 0,0-6-2 0,-4 3 2 16,2 3 0-16,-3 0-1 0,5 0-44 0,0 0 1 15,0-2 0-15,0 7-1 0,11 5 14 0,-4 1-1 0,-1-1 0 16,11 44 0-16,9 11-4 0,-5-1 0 0,-1-2-1 15,1-5 1-15,3-6 1 0,-9-6 0 16,2 0 0-16,0 4-1 0,-2-3-3 0,-4 3-1 0,0 2 0 16,2 0 2-16,4-6 8 0,-6-3 2 0,-1-5-2 15,1-3 2-15,-5-5-3 0,1-7 1 0,1 1-1 16,-1-2 0-16,-1-6-20 0,-1 0 2 0,-3 0-1 16,2-11 0-16,-4 0 0 0,6-1 2 0,-6 1-1 15,0-4 0-15,5 0-4 0,-3 0 0 0,-2 0 0 0,0 0 1 16,4-4-11-16,1 1 0 0,-5 3-1595 0</inkml:trace>
  <inkml:trace contextRef="#ctx0" brushRef="#br0" timeOffset="208946.48">17482 6344 1269 0,'5'-6'0'16,"1"-7"0"-16,-10-17 0 0,-3 1 74 0,3-1 0 0,4-2 0 16,0-2 0-16,4 4-25 0,3 5 2 0,8-1-2 15,-2-8 2-15,4 9-18 0,-2-1 1 0,2 7 0 16,5-6-1-16,-5 5-32 0,0 5 2 0,-2 5-1 16,-2-1 0-16,-2 7 3 0,-1 4 0 0,-3 11 0 15,4-7 0-15,-1 11 0 0,-3 4-1 0,-3-2 1 0,7 8 1 16,-1 5-5-16,-3 0 1 0,-5 0 0 0,7-7 0 15,-3 3-1-15,0-5 1 0,-6 6-1 0,5-1 0 16,-3-7 1-16,2 2 1 0,1 1 0 0,-3 1 0 16,2-6 4-16,-4 2 0 0,0 0-1 0,0 7 1 15,-4 4-6-15,-3-9 1 0,3 7 1 0,4 3-1 0,0-3 5 16,-7-7 0-16,1 1 0 0,2 1 1 0,2-4-3 16,-3-4-1-16,1 0 1 0,4 0 0 0,0-5-5 15,0-3 1-15,-6 1-1 0,6-4 1 0,0-4-1543 16</inkml:trace>
  <inkml:trace contextRef="#ctx0" brushRef="#br0" timeOffset="209612.47">17993 5906 1344 0,'0'5'0'15,"0"-1"0"-15,-4 0 0 0,4 7 46 0,-4 4 1 0,-3 0 0 16,1 6 0-16,-1 4-18 0,5 1 2 0,-4 1-1 16,4 3 0-16,-3-9-18 0,5 9 0 0,0 4-1 15,-4-4 1-15,4 6-8 0,4-2-1 0,-4 7 1 16,0-1 0-16,5 5 3 0,-3-7 0 0,4 4-1 16,-4 3 2-16,5-7-6 0,-1-6 1 0,5 0-1 15,-7 0 1-15,3-13 10 0,-1-2-1 0,9 2 0 16,-2 0 2-16,4-4-11 0,-6 0 0 0,4-8 1 0,-6-3 0 15,1 0 5-15,-1-4 0 0,0 0 0 16,6 0 1-16,2 0 3 0,-2 0 0 0,-2-4 1 0,4-3-1 16,-2-1-6-16,-2-3 1 0,-3-4 0 0,8-8-1 15,-3 2 16-15,-5-5 0 0,-1 1 0 0,0-5 0 0,-7 0-11 16,2-4-1-16,-4-6 0 0,4-5 0 0,-8-4 10 16,4 9-1-16,-4-1 0 0,-3 1 1 0,3 0-10 15,-5 6 2-15,-1-7-2 0,-1-8 1 0,-4 5 4 16,-2 3 0-16,0-3-1 0,6-16 1 0,-11 13 4 15,3 13 2-15,-2 0-1 0,-1 5 0 0,5 7-3 16,0 7 0-16,0 3 0 0,-5-3 0 0,1 4 0 16,10 5 0-16,0 1 0 0,-2 10 1 0,0-5-1 0,5 4 0 15,1-2 0-15,-5 9 0 0,1 4-11 0,-4 2 1 16,8 4-1-16,-8 13 1 0,5 11 12 0,3-3 2 16,7 1-2-16,-6-7 1 0,6-2-20 0,4-4 1 15,-2-5-1-15,5 1 0 0,-3-3 2 0,7-2 2 16,1-2-1-16,8-2 1 0,-7-4-4 0,10-2 1 15,-3-1 0-15,3-1 0 0,5 2 0 0,0-5-1 0,4 2 0 16,3 3 0-16,-8 0-3 0,-3 1 1 0,2 3-2 16,4 0 2-16,-4 6-8 0,-7 1 1 0,2 5-1 15,7 1 2-15,0 4 1 0,-2-4 1 0,-2 1 0 16,-3 10 0-16,-4-14-5 0,0-6 1 0,5 0-1 16,-1 3 1-16,3-3 8 0,-3-4 1 0,-1 2-1 15,8-2 1-15,-7-1 0 0,-4 6 0 0,5-1 0 16,6-9 0-16,-3 5 0 0,-7 0 0 0,5 0 0 15,1 0 0-15,2 0 0 0,-5-5 0 0,3 5 0 0,8-6 0 16,-32-9-1959-16</inkml:trace>
  <inkml:trace contextRef="#ctx0" brushRef="#br0" timeOffset="213175.55">10337 11390 87 0,'0'0'0'0,"0"0"0"0,0 0 0 16,0 0-1-16,0 0 1 0,0 0 0 0,0 0 0 15,0 0 2-15,0 0 0 0,0 0 1 0,0 0 0 16,0 0-2-16,0 0 1 0,0 0 1 0,0 0-1 15,0 0-1-15,17 21 0 0,-17-17 0 0,0 0 0 0,0 3-1 16,0-3 0-16,0-2 0 0,-7 9 0 0,1 4 0 16,2 0 1-16,-3-1-1 0,1 1 2 15,-1 0-2-15,3-2 0 0,0-5 0 0,-3 1 0 0,3-5 0 16,-3 0 0-16,7 1 0 0,0-1 1 0,0-2 0 16,0 2 1-16,0-2 0 0,0 3 1 0,0-3 17 0,0 0 0 15,0-2 0-15,0 0 1 0,0 0 11 0,0 0 0 16,0 0 1-16,0 0 0 0,0 0 4 0,0 0 0 15,0 0 0-15,0 0 0 0,0 0-8 0,0 0 1 16,0 0 0-16,0-2 1 0,0 0-5 0,0 0-1 16,0-1 1-16,0 1 0 0,0 2 7 0,0-4 0 15,0 2 0-15,0 0 0 0,0 0-6 0,0 2 1 16,0 0 0-16,-2 0 1 0,0 0-8 0,2 0 0 0,-6 0 0 16,6 4 1-16,-7 2-6 0,3 1-1 0,2 1 1 15,-5 3 0-15,-3 8-3 0,1-4 1 0,3 0-1 16,-5 2 2-16,0-4-15 0,5-5 1 0,1-2-1 15,-1 1 1-15,6-3 1 0,0-2 1 0,-2 0 0 16,-2 0 0-16,4 1 4 0,0-1 0 0,0 2-1 16,0-4 2-16,0 0 4 0,0 0 1 0,0 0-1 15,0 0 2-15,0 0 4 0,0 0 0 0,0 0 0 16,0 0 1-16,0 0-13 0,0 0 1 0,0 0 0 0,0 0 0 16,0-4 4-16,0 2 0 0,0-1 0 0,0-3 0 15,0-2-3-15,6 1 1 0,0 3-1 0,-1 2 1 16,-5-2-4-16,0-3 0 0,0 3 1 0,0 4-1 15,0 0 9-15,0-2 0 0,0 0 1 0,0 2 0 0,0 0-9 16,0 0 1-16,0 0 0 0,0 0 0 0,0 0 3 16,0 0 0-16,0 0 0 0,0 0 0 0,0 0-6 15,0 0 1-15,0 0-1 0,0 0 2 0,0 4-4 0,0 0 1 16,0-2-1-16,0 7 0 0,0 6-3 16,6 6 0-16,-2-4-1193 0</inkml:trace>
  <inkml:trace contextRef="#ctx0" brushRef="#br0" timeOffset="214207.68">12990 5166 75 0,'0'0'0'0,"0"0"0"0,-7-29 0 0,7 16-1 0,5 7 1 15,-3-9 0-15,-4 0 0 0,4 4 6 0,-2 3 2 16,6 1 0-16,-6-3 0 0,4 1-3 0,1 5 2 16,-3 0-1-16,2-3 1 0,3 3 17 0,-1 2 2 15,-2-2-1-15,1-1 1 0,1-1-26 0,7 2 0 16,-2 4 0-16,6-5 1 0,4 5 9 0,5-4 0 16,-2 4 0-16,10 4 1 0,-6-4-3 0,0 0 1 15,4 0-1-15,2 0 1 0,-6 0 0 0,-6 0 0 0,1 0 0 16,5 5 1-16,-2-1-6 0,-2-2 2 0,4 2-2 15,6 1 2-15,-2-1-1 0,2-4 0 0,16 6 1 16,6-1-1-16,-1-3 3 0,-3 0 1 0,-5 0-1 16,0 2 1-16,-8-4 3 0,-5 4 1 0,5-4-1 15,4-4 2-15,-2 0 10 0,2 2 1 0,12 2 0 16,6 0-1-16,-3-2 1 0,-9 0 0 0,0-3-1 16,-8 5 1-16,-2-6-6 0,-5 2 1 0,5-1 1 15,4 5-1-15,-3-4-1 0,10 2 0 0,6-2 0 16,17 8 1-16,-7-2-7 0,-10 2-1 0,-2 1-648 0</inkml:trace>
  <inkml:trace contextRef="#ctx0" brushRef="#br0" timeOffset="-213641.97">20213 5047 1030 0,'0'0'0'15,"0"0"0"-15,0 0 0 16,-26-12 45-16,24 10 1 0,-2-3 0 0,-14-5 66 0,14 10-46 0,2 0 0 0,-2-5 0 16,4 1 8-16,-2 2 1 0,-1 2-1 0,3-4 0 15,0 4-32-15,0 0 1 0,0 0 0 0,0-5 0 16,0 5-38-16,0 0-1 0,-2 0 1 0,4 5 0 0,7 10 6 16,2 4-1-16,0 2 0 0,1 9 1 0,1 4-4 15,-2-2 1-15,4 2-2 0,-2-5 2 0,-5 6-8 16,-1 1 0-16,6-2 0 0,-2 6 1 0,-1-4-1 15,1-2 0-15,-5-4 0 0,5 4 0 0,0-8 1 16,-5-1 1-16,5 9-1 0,4-8 1 0,-13-7 8 16,-2-9 0-16,5 5 0 0,1-6 1 0,-2-3-3 0,-2-2 1 15,-2-4-1-15,0 0 1 0,0 0 6 0,0 0 0 16,0 0 0-16,0 0 1 0,0 0-10 0,0 0 1 16,0 0 0-16,-2-4 1 0,-2-11 7 0,2 0 1 15,-7-8 0-15,-8-20 0 0,0-10 7 0,4 2 1 16,-2-2-1-16,-2 6 1 0,6 3 1 0,0-1-1 15,1 5 1-15,-8-1 0 0,6 3-3 0,-3 4 2 16,4-2-2-16,0 0 2 0,5 2-2 0,1 0 2 0,3-3-1 16,-2-7 1-16,2 3-5 0,4 3 0 0,2 2 0 15,1 2 1-15,1 4-7 0,0 5 0 0,5 3 0 16,-4 3 1-16,3 4-4 0,-3 5 0 0,3 6 0 16,5-5 0-16,-4 7 0 0,-2 2 1 0,-1 0-1 15,5 2 0-15,4 2-6 0,-6 3 1 0,-4 1-1 16,12 7 2-16,-2 4-4 0,-10-2 0 0,5 7 1 15,3 5-1-15,-2-3 1 0,-8 4 2 0,1-1-2 16,-2 5 1-16,-4-4-2 0,0-9 0 0,0 5-1 0,0-1 1 16,0-1-2-16,-6 1 1 0,2-1 0 0,-3-3 1 15,1-6-2-15,-3 0 1 0,-2-5 0 0,9 5 0 16,-2-4-1-16,-2 2 1 0,-1-7-1 0,-1 5 1 0,1-3-1 16,5-1 0-16,-2 1 0 0,-1 3 1 0,5-5-1 15,-6 3 0-15,2-5 0 0,1-2 1 0,-1 6-1 16,4-3 0-16,0-5 0 0,0 2 2 0,0 0-10 15,0 0 1-15,0 2 0 0,0-4 1 0,7 0-30 16,3 0 1-16,-10 0-2083 0</inkml:trace>
  <inkml:trace contextRef="#ctx0" brushRef="#br0" timeOffset="-212928.75">20743 4913 866 0,'0'0'0'0,"0"-4"0"15,-11 0 0-15,7-7 81 0,-2 1-1 0,-1-5 1 16,-4 0 1-16,1 9-38 0,3 1 1 0,3 1 0 16,-2 0 0-16,1 2-17 0,3 2 0 0,-2-5 0 15,2 1 0-15,2 4-11 0,-5 0-1 0,1-4 1 16,2 6 0-16,-2 4 6 0,-1 1 0 0,3 1 1 15,-9 18-1-15,-4 10-1 0,9-2 0 0,0 0 0 16,1-9 1-16,5 1-1 0,5 0 1 0,-1-3-1 0,-4-4 2 16,2-2-5-16,4-2 0 0,3 4 0 0,-3 4 1 15,1-6-7-15,-1 3 0 0,9-10 1 0,-4 9-1 16,2-4 3-16,2-4-1 0,2 0 1 0,0 1 0 0,-2-1 4 16,5 0 1-16,-3-7 1 0,9-8-1 0,-5-3-9 15,-2 3 1-15,3-5-1 0,4-5 0 0,-7-3-12 16,2 2 0-16,1-5 0 0,-5 1 0 0,0-2-1 15,-2 2 0-15,-2 0 0 0,4 2 1 0,-2-13 0 16,-8 2 0-16,-1 1 0 0,1-7 0 0,1 4-1 16,-8-4 1-16,2-2 0 0,-2-9 0 0,-2 5 0 15,-6 6 0-15,5-2 0 0,-1-3 1 0,-2 5-1 0,-5 9 0 16,0 4 0-16,5 1 1 0,-5-1 0 0,0 6 0 16,1 3 0-16,-3 1 2 0,-2 5 12 0,4 1 2 15,2 1-1-15,1 0 1 0,1 2-7 0,-3-3 0 16,3 10 0-16,-4-5 0 0,1 2-4 0,-1 0-1 15,5 0 1-15,-5 7 1 0,0 1-5 0,5 1 1 16,-5-3 1-16,7 3-1 0,4 4-2 0,0 0 2 0,0-5-2 16,0 9 1-16,8-2-2 0,-1 0 1 0,-1-4 0 15,11 0 0-15,-6 2 4 0,0-5 0 0,6 1 0 16,4 8 0-16,1-4 3 0,-9-4 0 0,4-1 0 16,4 1 1-16,-3-2-5 0,-8-1 1 15,7 5-1-15,9 2 2 0,-6 4-6 0,1-4 1 0,0 4-1 16,-3 0 1-16,3 2-1 0,-4-2 1 0,0 3-1 15,-2-8 2-15,-2 10-2 0,5 1 0 0,-1-8 0 16,-2 0 0-16,-2 0 0 0,2 3 0 0,2 1 0 16,-2 2 0-16,-7-2 6 0,3-1 1 0,0-6 0 15,4 8-1-15,-9-3-1 0,1 0 1 0,4 0-1 0,4 7 1 16,-3-11 3-16,-1-5 0 0,2 1 0 0,2 4 1 16,-2 0-9-16,-2-5 1 0,4-1 0 0,8-5 1 15,5-2-2-15,-6-4 1 0,6-2-1859 0</inkml:trace>
  <inkml:trace contextRef="#ctx0" brushRef="#br0" timeOffset="-185411.48">19039 5885 979 0,'0'0'0'15,"0"0"0"-15,0 0 0 0,0 0 65 0,0 0 0 16,0 0 0-16,0 0 1 0,0 0-14 0,-24-13 2 15,24 13-1-15,0-2 1 0,0 2-13 0,0-4 1 16,0 4-1-16,0-6 1 0,4-3-23 0,3-2 1 16,-1 1 0-16,11-16 0 0,9 3-12 0,-9-3 1 0,1 12 0 15,-6-1 0-15,3 0 4 0,-2 4-1 0,-2 3 0 16,4 1 1-16,2-1-7 0,-4 3 2 0,-2 3 0 16,6-6 0-16,-2 1-6 0,-4 3 2 0,-5 4-2 15,9-4 1-15,-6 2-2 0,2 2 2 0,-1 0-2 16,5-9 1-16,-2-1-2 0,-2 10 0 0,-11 0-1374 15</inkml:trace>
  <inkml:trace contextRef="#ctx0" brushRef="#br0" timeOffset="-185175.94">19238 6059 1293 0,'-4'0'0'0,"4"0"0"0,0 0 0 0,0 0 69 0,0 0 0 15,0 0 1-15,0-4 0 0,0-4-24 16,0 1 0-16,0 1 0 0,15-13 1 0,17-11-21 0,3-10 0 16,3-5 0-16,3-4 1 0,-2 4-27 0,6 9 0 15,-7-4 0-15,12-5 0 0,-5 15 0 0,0 1 0 16,4-12-1397-16</inkml:trace>
  <inkml:trace contextRef="#ctx0" brushRef="#br0" timeOffset="-119814.02">23291 6414 1080 0,'0'0'0'0,"0"0"0"16,0 35 0-16,-4-10 45 0,2-2 0 0,-3 5 0 0,5 0 1 0,5-3-1 15,-3 1 1-15,2-1-1 0,2 5 1 0,3-4-12 16,-3-3 1-16,1 7 0 0,4-1 1 0,-5-7-26 15,5 1 0-15,4 3 0 0,-7-1 0 0,1 1-9 0,2-3 1 16,2 3-1-16,-3-12 1 0,8-3-2 0,-1-5 0 16,0-3 0-16,-2-8 1 0,2-7-1 0,0-1 0 15,9-2 0-15,-2-11 0 0,-1 7-1 0,-1-4 1 16,-5 2-1-16,0-9 1 0,0 0 8 0,-6 5 1 16,0-14 0-16,-1 3 0 0,-3-4 22 0,-7 6 2 15,0-11-1-15,0-4 1 0,-7 2-4 0,-3 7 1 16,-3 2-1-16,-2-3 2 0,2 7-7 0,-2 13 1 15,-2-2 0-15,0 6 0 0,-5 2 6 0,5 11-1 0,0-1 0 16,0 3 1-16,2-2-8 0,-3 6 2 0,1 7 0 16,2-5-1-16,-2 6-1 15,4 1 0-15,2 4 1 0,-6 4-1 0,0 7-3 0,2 3 0 0,9-3-1 16,-5 4 1-16,7-5-19 0,4-1 1 0,4 1 1 16,-4 5-1-16,4-11-7 0,3-2 1 0,5-2-1 15,3-2 2-15,-15-13-1791 0</inkml:trace>
  <inkml:trace contextRef="#ctx0" brushRef="#br0" timeOffset="-119196.27">24109 5866 979 0,'2'-6'0'0,"4"-14"0"0,-1-5 0 16,1 2 46-16,-6 8 0 0,4 4 0 0,-8-4 1 0,4 7-16 15,-2 6-1-15,-2 6 0 0,-1 2 2 0,-1-2-24 16,4 1 0-16,-2 1 1 0,-11 15 0 0,-5 13 9 15,-1 2 0-15,6 7 0 0,-9 2 1 0,7-3 6 0,6 1 0 16,-2 1-1-16,-2-8 1 0,5 9-2 0,3-7-1 16,3 3 0-16,-3-1 1 0,3 1-7 0,4-3-1 15,0 9 1-15,0 4 0 0,0-7-2 0,4-5 2 16,3-8-1-16,-7 3 0 0,4-6-10 0,3-7-1 16,3-2 1-16,-5-6-1 0,-3 0 11 0,6-9 1 15,1 7-2-15,0-7 2 0,-3 3-6 0,0-3 1 16,1-8 0-16,4-3 1 0,6-1-3 0,-2-1 0 15,-2 3 0-15,8-16 1 0,7-5 12 0,0-1 1 0,-2-4-1 16,-3-4 2-16,-6-4-4 0,1 2 1 0,-3-5-1 16,-2 0 2-16,-3-1-10 0,-3 3 1 0,1 5 1 15,-1-8-1-15,-7-1 8 0,0 7-1 0,0 2 0 16,0-13 0-16,0 2 4 0,-5 2 0 0,3 1 0 16,-2-10 1-16,-7 12-4 0,5 12 1 0,-5 3 1 15,5 1-1-15,-3 11-3 0,0 9 1 0,-1-3-1 16,-1 7 1-16,0-2-12 0,1 4 1 0,5 4 0 15,-8 7 0-15,-2-1-3 0,2-1 2 0,7 4-1 16,-9 16 1-16,-2 5-6 0,4 5 0 16,2 7 0-16,-4-3 1 0,9-3-2 0,1 1 1 0,3-1-1 0,-2 5 1 15,0-13-2-15,8-3 0 0,0 3 0 0,3-2 0 16,-1-4 0-16,5-5 0 0,-5-2 0 0,5-8 0 0,-4-5 0 16,1 3 0-16,-1 1 0 0,5 1 0 0,-1 2-1 15,0 1 0-15,0-7 0 16,-1 3 1-16,1 5-6 0,-4 0 1 0,3 0-1 0,3 4 2 0,2 0 3 15,0 3 1-15,-2-3-1 0,-2 0 1 0,2 2-6 16,-3-6 1-16,5 0 0 0,-2 0 0 0,-2 0-4 0,0-7 1 16,0 3 1-16,6 4-1 0,-2-5 6 0,-7 1-1 15,3-3 1-15,6 3 1 0,3-4-4 0,-3-3 2 16,-4 0-1-16,-3-2 0 0,1-2-20 0,-4 0-1 16,-7 0-1748-16</inkml:trace>
  <inkml:trace contextRef="#ctx0" brushRef="#br0" timeOffset="-110448.71">24596 6519 1168 0,'0'0'0'16,"0"0"0"-16,0 0 0 0,7-26 75 0,-7 22 0 0,0-2 0 15,8-18 0-15,5-12-21 0,4 8 0 0,-2 3 0 16,-2 4 0-16,2 1-14 0,-4 10 1 0,2-1-1 15,2 3 1-15,-2-1-11 0,-5 11 1 0,1 5 0 16,2-7 0-16,-3 4-20 0,-6 0 2 0,5 3-2 16,-3 7 1-16,0 16-5 0,-2 0 1 0,-2-5 0 15,5 10-1-15,-10-1 16 0,3-3 0 0,-2-1 1 16,0-4 0-16,-3-3-9 0,7-8 1 0,0 0 0 16,5 0-1-16,-5-5 4 0,0-3 1 0,2-3-1 0,-2-4 0 15,4 0-7-15,-4 0 0 0,4 0 1 0,3-6-1 16,6-7 4-16,-3 0-1 0,8 0 1 0,14-21 0 15,0-6-5-15,-4 4 1 0,2 0 0 0,-2 4 0 16,-2 0 10-16,-3 6 1 0,5-3-1 0,6 1 2 0,-6 2-12 16,-2 9 1-16,4 3-1 0,2-1 0 0,1 0-9 15,-10 6 0-15,5 3-1 0,6-3 2 0,-34 9-1947 16</inkml:trace>
  <inkml:trace contextRef="#ctx0" brushRef="#br0" timeOffset="-101024.14">17281 12555 24 0,'0'0'0'0,"0"0"0"15,0 0 0-15,0 0-1 0,0 0 1 0,0 0-18 16</inkml:trace>
  <inkml:trace contextRef="#ctx0" brushRef="#br0" timeOffset="-100831.27">17349 12504 539 0,'0'0'0'0,"0"0"0"0,0 0 0 0,0 0 19 16,0 0 2-16,0 0-2 0,0 0 1 0,0 0-10 16,0 0 1-16,0 0-491 0</inkml:trace>
  <inkml:trace contextRef="#ctx0" brushRef="#br0" timeOffset="-99042.34">18163 8094 250 0,'0'0'0'0,"0"0"0"0,0 0 0 0,-11-23 73 0,11 16 0 16,4 7 0-16,-8-4 1 0,-2-2 13 16,6 1 1-1,0 8-1-15,0-3 2 0,0 0-34 0,0 0 56 0,0-3-55 0,0 3-41 16,0-4 0-16,0 4 0 0,0 7 1 0,6 1 5 0,5 1 1 0,-5 1 0 15,16 20 0-15,-1 15-12 0,3-9 0 0,-3 0 1 16,-3-2 0-16,-8 4-2 0,1-2 1 0,4 3-1 16,-2-12 1-16,-2 5-5 0,1 4 1 0,10 0 0 15,-11-8 0-15,-1 2 14 0,3 2-1 0,2 2 0 16,-15-9 1-16,7-6-6 0,-1-4 1 0,3 0 0 0,-13 0-1 16,4-9 0-16,0 1-1 0,0-1 1 0,0-4 0 15,0 3 9-15,0-5-1 0,0 0 1 0,0 0-1 16,0 0-1-16,0 0 1 0,0 0-1 0,-11-7 0 15,-6-10 4-15,4-4 1 0,-2 0-2 0,-7-22 2 0,5 7-7 16,0 2 2-16,6 2-1 0,0-6 0 0,-6 4 1 16,11 2 2-16,-5-2-1 0,-4-6 1 0,2-1 8 15,2 3 0-15,5-3 1 0,-5-12 0 0,1 2-1 16,5 4-1-16,5 3 0 0,-6-11 2 0,-1 10-11 16,3 13 2-16,8 9-2 0,3-9 1 0,-7 4-6 15,6 9 1-15,5 0-1 0,-2 2 0 0,-3 4-15 16,0 7 2-16,1-3-1 0,4 3 0 0,-5-3 0 0,5 7 1 15,-3 2-1-15,1 2 0 0,2 3-1 0,-3-1 0 16,1 0 1-16,6 9 0 0,2 6 0 0,0 2 0 16,0 3 1-16,-6-1 0 0,0-2-3 0,0 3 0 15,4 3 0-15,-15-3 1 0,2 1 1 0,4 5 2 16,3 0-1-16,-13-9 0 0,4 2 1 0,4-1 0 16,-2 1 1-16,-8-8-1 0,1 0 1 0,10 0-1 15,-5 2 1-15,-5-5-1 0,-1-1-4 0,6 0 1 0,4-1-1 16,-8 1 1-16,2-3-1 0,-3-1 0 0,5 1 0 15,0-3 2-15,-4-1-2 0,2-2 0 0,-2 2 0 16,-1 3 0-16,5 1-5 0,0-2 2 0,0-1-2 16,0-1 2-16,0 0-20 0,0-2 1 0,0-2-1799 15</inkml:trace>
  <inkml:trace contextRef="#ctx0" brushRef="#br0" timeOffset="-98718.89">18575 7956 1255 0,'6'0'0'0,"3"0"0"0,0-2 0 16,1-2 73-16,1-1 1 0,-4-3 0 15,1 1 0-15,3-1-24 0,-3 6-1 16,3 2 0-16,0-4 1 0,0-1-50 0,-1 5 0 0,3 5 0 0,2 1 0 0,-2 2-8 16,-2 1 0-16,0 4 0 0,4 14 2 0,-2 3 3 15,-5 0 1-15,-1-3 0 0,3 3 1 0,-3 2 0 0,-1 0 1 16,-2 2-2-16,-1-4 2 0,1-5 0 0,-4 5 0 15,6 15 0-15,-1-15 0 0,-10-1 2 0,3 1 0 16,4 0 0-16,-2-3 0 0,-2-3 2 0,-2 1 0 16,4 1 0-16,6-9 0 0,-6-4-4 0,0-3 1 15,5 3-1-15,-5-11 1 0,4-2 3 0,-2 0 0 16,-2 0 1-16,0 2-1 0,0 3 8 0,0-3 1 16,0 2-1-16,0-4 0 0,0-4-5 0,0 4 1 0,0 0-1 15,7-19 1-15,3-11 2 0,7 2 0 0,5 9 0 16,-11-9 1-16,-1 11 7 0,-3 2 1 0,4 1 0 15,-1-10 0-15,-3 9 4 0,3 9-1 0,5 0 1 16,-2-7 0-16,-2-2-1 0,6 4 0 0,0 1 0 16,-6-5 1-16,0 2-8 0,2 2-1 0,2 5 1 15,0 0-1-15,-7-3-16 0,3 3 1 0,-11 6-1635 16</inkml:trace>
  <inkml:trace contextRef="#ctx0" brushRef="#br0" timeOffset="-97987.81">19004 7512 916 0,'-4'0'0'0,"4"0"0"0,-6 0 0 0,6 4 24 0,0 2 1 15,0 7-2-15,-3 2 2 0,-1 2-7 0,4-2 0 16,7 0 0-16,-14 12 0 0,7-1-16 0,4-1 1 16,5 1 1-16,-9 4-1 0,4 1-4 0,3-1 1 15,4 2 0-15,-5-6 0 0,3-7 0 0,3 2 0 16,3 5 0-16,-8-5 0 0,-1-2 18 0,5 4 0 16,6 3 0-16,-6-11 0 0,0 0 1 0,4-5 1 15,2 5 0-15,-6-9 0 0,-3 3-6 0,3-5-1 0,0-4 1 16,4 0 0-16,-5-4-4 0,-1 4 2 0,-5 4-1 15,7-8 0-15,-5-7 4 0,1 3-1 0,4 1 1 16,-1-14-1-16,1-2 7 0,-4-1 0 0,3 10 0 16,-3-8 1-16,-3-1-2 0,2 6 1 0,-1 2-1 15,-5-10 2-15,-5-5 2 0,5 2 2 0,0 7-1 16,0-5 1-16,-6-3-7 0,2 3 1 0,4 1 0 16,-9-9 0-16,-2-1-1 0,1 10 1 0,-1-1-1 15,-6-16 0-15,2 10-18 0,4 7 1 0,-2 10 0 0,-8-13 1 16,4 11 1-16,4 4 2 0,2 7-2 0,-11-9 2 15,7 4-2-15,3 7 1 0,1 8-1 0,0-8 2 16,-2 0-5-16,2 4 1 0,7 4-1 0,-7-4 2 16,5 0-2-16,2 4 0 0,2 1 0 0,-7 7 0 0,0 3-1 15,5 0 1-15,4 0 0 0,-4 4 0 0,2 5-1 16,4 1 2-16,2-4-2 0,-8-6 1 0,8 4-1 16,3 0 0-16,3 1 0 0,-5-6 0 0,1-1 0 15,5 0 0-15,2-2 0 0,-3-1 0 0,1-3 0 16,0 1 0-16,2 1 0 0,-3 3 0 0,1 1 1 15,0-6 0-15,0-3 0 0,4 4 0 0,-2 3 2 0,-3 0 1 16,7-7-1-16,1 2 1 0,-8 5-4 0,1-3 0 16,2-3 0-16,2 5 0 0,-4 1 0 0,-1-3 0 15,1 3 0-15,2 0 1 0,-2 3-1 0,-5 1 0 16,5-4 0-16,0-2 1 0,-1 1-1 0,-3 1 0 16,-1 2 0-16,5-3 1 0,-2 3-1 0,-3 0 0 15,0 2 0-15,7-5 1 0,-4 1 0 0,-7 4 0 0,9 4 0 16,0-4 1-16,-1 0 0 0,1-1 1 0,0 1-1 15,-9-4 2-15,2-5-3 0,3 3 1 0,1 2-1 16,-6 1 2-16,-2-1-3 0,0 0 0 0,7-1 0 16,-3 1 0-16,-4-11-1455 0</inkml:trace>
  <inkml:trace contextRef="#ctx0" brushRef="#br0" timeOffset="-97685.65">19550 7677 829 0,'2'0'0'0,"2"0"0"0,-4-2 0 16,6-6 54-16,-1 1 0 0,5-5-1 0,-7-1 1 15,1 4-26-15,2 5 0 0,9 2 0 0,-2-2 2 0,-13-3-12 16,9 3 1-16,-1 0 0 0,7 0 0 0,3 4-17 16,-1 4 1-16,4 0 0 0,-8 0 0 0,2 7 18 15,-2 0 1-15,9 4-1 0,-12 2 1 0,-3 2-6 16,3 0 1-16,1 0-1 0,0 6 1 0,-5 5 0 15,-1 0 3-15,1 6-1 0,1-10 0 0,-3-3-1 0,-4 3 0 16,6 3 0-16,-1-10 0 0,-5-4-1 0,0 0 1 16,4 0 0-16,-2-15 0 0,2 0-5 0,-2 0-1 15,-2 0 0-15,11-8 1 0,0-3 6 0,0 0 1 16,-1-1 0-16,23-31 0 0,3-2-3 0,3-4 0 16,6-4 0-16,-2 2 0 0,2 0-9 0,11-4-1 15,10 6 1-15,1-17 1 0,-67 66-1392 0</inkml:trace>
  <inkml:trace contextRef="#ctx0" brushRef="#br0" timeOffset="-87344.99">20749 6453 941 0,'0'0'0'16,"0"0"0"-16,-30 15 0 0,15-5 47 0,5 5 0 16,-1-4 0-16,-2-1 2 0,-2 5 8 0,4 0 1 15,5 0 1-15,-5 6-1 0,0-2-57 0,5-4 1 0,0 0 1 16,-1 4-1-16,3-4 20 0,0-4 2 0,4-7-2 15,-7 7 2-15,3-5-20 0,4-2 2 0,0 1 0 16,-2 1-1-16,-3 3 11 0,5-5 0 0,0-4-1 16,0 2 1-16,0 0-9 0,0-2 1 0,0-2-1 15,0 0 1-15,0 2 2 0,0 0 1 0,0 0-1 16,9-4 1-16,4-5-3 0,4 3 1 0,0-1-1 16,11-1 0-16,4-3-3 0,-4 0 1 0,0 3-1 15,0 4 1-15,-4 2-2 0,-7-3 2 0,4-1 0 0,1 4-1 16,-7 2 0-16,-7 0-1 0,7 0 1 0,-2 4-1 15,-2 0 1-15,-2 1-1 0,-7-3 1 0,8 6-1 0,1-1-3 16,0 1 1-16,-9 3 1 0,7-1-1 0,-7 3-1 16,-2-2 0-16,0-7 0 0,0 7 0 0,0-1 2 15,0-3 0-15,0-3-1 0,0 4 2 0,-7 3 2 16,3-5 1-16,2-1 0 0,-13 3 0 0,-2 5-3 16,-1 2 1-16,6 0-1 0,-14-3 2 0,2-1 12 15,-2 4 1-15,7-4 0 0,-2 3 0 0,-1 1-10 16,5-2 1-16,2 4-1 0,-2-6 1 0,4-1 6 0,2 3 1 15,1-2-2-15,-3 4 2 0,4-7-10 0,3 3 0 16,-5 4-1-16,0 0 2 0,0-1 2 0,5-3 1 16,4 0 1-16,-2-1-1 0,-1 3-10 0,5-2 1 15,-2-7 0-15,-2 2 1 0,4-6-1549 0</inkml:trace>
  <inkml:trace contextRef="#ctx0" brushRef="#br0" timeOffset="-86939.55">21074 6648 967 0,'0'-4'0'0,"8"2"0"16,-8 0 0-16,2 0 71 15,3-3-1-15,1-1 1 0,-2 4 0 0,3 2-26 0,-1 0-1 0,-1 0 1 0,-1 0 0 16,-2 0-21-16,4 0 0 0,-6 0 1 0,9 8 0 0,-3 3-17 16,5 0 1-16,-4 1-2 0,-1 3 2 0,-2 2 14 15,3 3-1-15,-1-6 1 0,-6 6-1 0,5-3-5 16,-5 0 1-16,6-5-1 0,-6 3 1 0,0 0-14 16,0-2 1-16,4 0-1 0,-4-5 1 0,-4-4 12 15,4 3-1-15,4-3 1 0,1 0 0 0,-3-2-7 16,-2 3 0-16,0-5 0 0,0 0 1 0,0 0 8 15,0 0 1-15,-2-3-1 0,2 3 1 0,2 3-17 16,2 1 1-16,-2-4-1 0,9-11 1 0,6-4 11 0,5 0 1 16,-1-4 0-16,7-6-1 0,-4 6-8 0,-3 4 0 15,0 4 0-15,7-4-1 0,-6 0 0 0,-5 1 0 16,-4-6-1-16,2 10 1 0,-2-1-4 0,-5 3 0 16,1 1 0-16,2-1 2 0,-3 1-4 0,-1 1 0 15,-7 6-1545-15</inkml:trace>
  <inkml:trace contextRef="#ctx0" brushRef="#br0" timeOffset="-86277.85">21522 6196 1017 0,'-4'-7'0'0,"0"-6"0"16,-3 1 0-16,3-1 70 0,-2 6 1 0,-1 3-2 15,3 0 2-15,-3 0-28 0,1 2-1 0,2 2 1 16,-3 0 1-16,3-5-17 0,-3 5-1 0,1 5 1 0,0-5 1 15,-3 2-26-15,3 2 0 0,1 4 0 0,-3 3 0 0,3 4 11 16,1 0 0-16,4 0 1 0,-6 4-1 16,6 2-6-16,4 0 1 0,-2-1-2 0,2-1 2 0,1 2 2 15,1 2 0-15,1 1 0 0,8 1 1 0,-7 1-4 16,3-1 2-16,4-1-1 0,-4-3 1 0,-1-6-4 16,-1 0 0-16,0 0 1 0,3-1 0 0,-1 1 3 15,-4-8 0-15,10 3 10 0,-13-8-15 16,2 1 1-16,-6-3-1 0,9 0 1 0,-2 0-1 15,-5 0 2-15,2 0-2 0,2 0 2 0,5-5-6 0,-2 3 1 16,-1-2-1-16,1-11 1 0,4-4 6 0,-3-2 1 16,-3-3-1-16,-1-5 1 0,-1-3 5 0,5 2 0 15,-3 4 1-15,-3-3-1 0,-4-1 7 0,7 6 2 16,-3-1-1-16,-4-5 0 0,0-6-3 0,0 2 0 16,0 4 0-16,-4-6 0 0,4 6-15 0,0-4 2 15,-7 0-1-15,1-6 1 0,-3 4-2 0,7 6 1 16,-2 4-1-16,-3-1 1 0,-8 6 1 0,4 6-1 15,-1 4 1-15,7-4-1 0,-3 5-4 0,-1 5 0 0,3 5 0 16,1-4 2-16,3 0-2 0,-2 4 0 0,4 0 0 16,-4 0 1-16,-3 0 0 0,5 0 0 0,-2 0 0 15,-3 8 0-15,-1 7 1 0,1 2 1 0,1 2-1 16,6 5 1-16,0 8 1 0,0-3 0 0,0-1-1 16,0-11 2-16,6-2-4 0,-1 0 1 0,1-7 1 15,5 5-1-15,-5 0 14 0,-6-3 0 0,7-3 0 16,1 1 1-16,3-1-11 0,-2 1-1 0,1-1 1 0,-5 7-1 15,7 1 5-15,-1-6 2 0,-2 1-1 0,-3 5 0 16,1 0-6-16,-1 0-1 0,3-6 1 0,-3 3 0 16,1 1 0-16,-1-2 0 0,3-1 1 0,-3-1 0 15,0-5-5-15,-1 3 1 0,-3-7 0 0,2 4 0 0,3 2 5 16,-3-6 0-16,0 0 0 0,-2 4-1 0,-2 1-5 16,5-5 2-16,-3 0-1 0,2 0 0 0,0 0 2 15,-1 0-1-15,1 0 0 0,2 0 1 0,1 0-14 16,3 0 1-16,-5-5-2 0,1 1 2 0,-6 4-1761 15</inkml:trace>
  <inkml:trace contextRef="#ctx0" brushRef="#br0" timeOffset="-75634.38">20056 6789 489 0,'0'0'0'0,"0"0"0"0,0 0 0 0,0 0 57 16,0 0 1-16,19-15 0 0,-14 11 0 0,-5 1-22 0,4 3 1 15,-2-4 0-15,-2 4 0 0,5-4 16 0,-3 4 1 16,-2 0-1-16,4 0 1 0,-4 0-36 0,0 0 1 16,0 0-1-16,-4 0 1 0,4 0-16 0,4 0 0 15,-4 0 0-15,0 0 1 0,0 0 23 0,0 0 0 16,0 0-1-16,-4 4 1 0,4 0 3 0,-2 3 0 16,-3-3-1-16,-1 7 1 0,-1 8-6 0,-1-2 0 15,1 6-1-15,-3 1 1 0,3 1-1 0,3-8 2 16,-3 2-2-16,1 0 2 0,2-2-9 0,-3-2 0 0,7 0-1 15,-4 4 1-15,-3 5 9 0,5-7 0 0,-2-2 0 16,-2-3 1-16,-3 1 5 0,3 0 1 0,-1-3-1 16,1-1 2-16,1 2-3 0,1-7 2 0,4 7-2 15,-2-1 1-15,-2-3 1 0,4-3-1 0,0 0 1 16,0 2 0-16,0 3-7 0,0-5 1 0,-2-4-2 16,-3 2 2-16,5 3 1 0,0-1 0 0,0-2 0 0,0 0 0 15,0 0-20-15,0 2-1 0,0-4 1 0,0 5 0 16,0-5-1-16,0 2 2 0,0-2 0 0,0 0 0 15,0 0-3-15,0 0 0 0,0 0 1 0,0 0-1 16,0 0-4-16,0 0 2 0,0 0-1 0,0 0 0 0,0 0 2 16,0 0-1-16,0 0 0 0,0 0 1 0,0 0-3 15,0 0 1-15,0 0-1 0,5 0 1 0,-3 0 4 16,4 0 0-16,-6 0-1 0,4 0 2 0,-4 0-6 16,5 0 1-16,-3 0 1 0,-2 0-1 0,4 0 1 15,-4 0 1-15,4 0-1 0,-4 0 1 0,0 0 0 16,0 0 0-16,0 0 1 0,0 0-1 0,0 0 0 0,0 0 0 15,0 0 1-15,0 0-1 0,0 0-3 0,0 0 1 16,0 0 1-16,0 0-1 0,0 0 5 0,0 0-1 16,0 0 1-16,0 0 0 0,0 0 1 0,0 0 0 15,0 0-1-15,0 0 2 0,0 0-1 0,0 0 1 16,0 0-1-16,3 0 1 0,1 0-4 0,-2 0 0 16,2 0 1-16,-4 0-1 0,7 0 0 0,-3 0 0 15,-4 0 1-15,13-2 0 0,8-3-2 0,1 1 1 16,1-2-1-16,20-5 1 0,-2-4-1 0,-2 0 1 0,6 1-1 15,-2-6 1-15,-2 10-1 0,-5-3 1 0,-6 0-1 16,7-6 1-16,-7 4-4 0,-5 5 1 0,3-3 0 16,-4-4 0-16,4 2 2 0,-11 4-1 0,0 3 1 15,0-7-1-15,-6 4 0 0,0 7 2 0,4-2-2 16,-2 1 2-16,-7 1-2 0,-6-4 1 0,5 6 1 16,-1-3-1-16,-2 3 4 0,-2 0 1 0,4 0-1 15,-4 2 1-15,0 0-4 0,0-4-1 0,0 4 1 0,0-5-1 16,0 5-3-16,0 0 1 0,0-2 1 0,0 2-1 15,0 0 1-15,0-2 2 0,0 0-2 0,5 2 2 16,-3-4-6-16,4 4-1 0,-6 0-2132 0</inkml:trace>
  <inkml:trace contextRef="#ctx0" brushRef="#br0" timeOffset="-74738.73">20065 6893 476 0,'0'0'0'0,"0"0"0"16,0 0 0-16,0 0 170 0,0 0 0 0,0 0 0 15,0 0 0-15,0 0-154 0,0 0 0 0,0 0 0 16,0 0-1-16,0 0-11 0,0 0-1 0,0 0 0 15,0-4 1-15,0 1-6 0,0 1 0 0,0 0 0 0,0-2 1 16,0-7 2-16,0 3 0 0,0 1 0 0,4-5 1 16,7-3 29-16,-5 0 2 0,-1 2-2 0,1 0 1 15,0-1 4-15,5-1 0 0,-4-2 0 0,3 2 0 0,1 2-3 16,-2 2 0-16,-1 5 0 0,1-13 1 0,-1 4-5 16,-3 4 1-16,1 3-1 0,-2 1 1 0,1-1 4 15,-3 6 1-15,-2-2-1 0,0-5 0 0,0 3-2 16,0 1-1-16,0 5 1 0,0-2 0 0,0 0 0 15,0 0-1-15,0 2 0 0,0 0 2 0,0 0-8 16,0 0 1-16,0 0-2 0,-2 0 2 0,2 0-6 16,2 2 2-16,-2 2-2 0,0 7 1 0,0-11-1768 0</inkml:trace>
  <inkml:trace contextRef="#ctx0" brushRef="#br0" timeOffset="-71551.28">18876 9198 703 0,'0'0'0'0,"0"4"0"0,-5-4 0 16,3 0 81-16,-2 4 1 0,0 0 0 15,4-2 0-15,-7 3-45 0,7-5 1 0,0 0-1 0,0 4 1 0,0-2-10 16,0 0 1-16,-2-2 0 0,-2 2 1 0,4 3-23 16,0-1 1-16,-5-4 0 0,3 0 1 0,-2 0 6 0,4 0-1 15,-4 0 1-15,4 0 0 0,0 4-9 0,0 2 2 16,-3-6-1-16,3 5 1 0,3-5 21 0,-3 2 0 15,0 0 0-15,0-2 2 0,0 0-7 0,0 0 1 16,-3 0 0-16,3-2 0 0,3 0 11 0,5 2 0 16,-1-5 0-16,6-5 0 0,8-5-1 0,7-4 1 15,0-5 0-15,-2-5 0 0,-3 1-4 0,5 5 1 16,0 1-1-16,6-1 1 0,5-3 2 0,-5 5 0 0,5-2 1 16,-3-3 0-16,1-3-7 0,-9 3 1 0,4 5-1 15,2-3 0-15,3-5-8 0,-7 3 1 0,2-4-1 16,-8-4 1-16,1 5 1 0,-1 3 0 0,4 1 0 15,4-5 0-15,-2 0-4 0,-13 7 1 0,11 6-1 16,0-9 0-16,-2 7-1 0,-5 6 1 0,-1 0-1 16,1-4 1-16,-4 3-1 0,-2 3 0 0,-2 0 0 15,2 1 0-15,-4-1-12 0,-4 3 2 0,5 5 0 16,-1-1 0-16,-7-4 15 0,-4 3 1 0,5 5 0 16,-3 0 0-16,-2 0-17 0,4 0 1 0,-2 0-1 0,3-6 0 15,1 2 14-15,-6 4 0 0,0 0-1 0,4-2 1 16,-4 0-9-16,0-1-1 0,0 3 0 0,0 0 0 0,0 0 5 15,0-4 0-15,0 4 0 0,0-4-1 0,0 4-4 16,0 0 2-16,0 0-2 0,0-2 1 0,0 0-3 16,0 0 1-16,5 2-1 0,-3 0 2 0,-2 0-1 15,4 0 0-15,-4 0 0 0,0-5 0 0,0 5-6 16,0-4 1-16,0 2-1 0,0 2 2 0,0 0-2 16,0 0 2-16,0 0 0 0,0 0-1 0,0 0 0 0,0 0-1 15,0 0 1-15,0-2-1 0,0 0 1 0,0 2-1 16,0 0 1-16,0 0-1 0,0 0-3 15,0 0 2-15,0 0-1 0,0 0 0 0,0 0 1 0,0 0 1 16,0 0-1-16,0-5 1 0,0 3-3 0,0 0 1 16,0 0-1-16,0 2 1 0,0 0-2 0,0 0 1 15,0 0 1-15,2 0-1 0,3 0-2 0,-1 0 1 16,-2 0-2-16,2 4 2 0,-4-4-2465 0</inkml:trace>
  <inkml:trace contextRef="#ctx0" brushRef="#br0" timeOffset="-69691.53">21112 7341 12 0,'0'0'0'0,"0"0"0"0,0 0 0 16,-2 0 169-16,2 5 2 0,0-1-1 0,0-2 1 0,0 2-135 15,0-4 1-15,0 0 0 0,0 0 0 0,0 0-57 16,0 0 1-16,0 0-1 0,0 0 0 0,0 0-5 16,0 0-1-16,0 0 0 0,-4 0 1 0,4 0-9 15,0 0 0-15,0 0-1 0,0 0 1 0,0 0 15 16,0 0 1-16,0 0 0 0,0 0 0 0,0 0 18 15,0 0 0-15,0 0 0 0,0 0 0 0,-4 0 2 0,4 2-1 16,-3 3 0-16,3-1 1 0,0 0 10 0,0-4 1 16,0 2-1-16,0 0 0 0,0 1 1 0,0 1-1 15,0-4 1-15,0 4 0 0,0-4 8 0,0 2 2 16,0 0-1-16,0 1 1 0,0 1 0 0,0-4 2 16,-4 4-2-16,4-4 2 0,0 0-2 0,0 0-1 15,0 0 0-15,0 0 2 0,0 0-2 0,0 0 2 0,0 0-2 16,0 0 2-16,0 0 4 0,0 0 1 0,0 0 0 15,0 0 1-15,-2 0 6 0,-2 0-1 0,4 2 1 16,-5 7 1-16,5-5-2 0,-2 0 1 0,2 3 0 16,-4-7 0-16,0 4-10 0,4-4 1 0,-3 0 0 15,-1 0 0-15,4 0-6 0,0 0 0 0,0 0 1 16,0 0 0-16,0 0-3 0,0 0 0 0,0 0 0 16,0 2 1-16,0 2 7 0,0 0 1 0,0 1-1 15,0-5 1-15,-2 2-9 0,-2-2 2 0,4 0-1 16,0 0 0-16,0 0-5 0,0 0-1 0,0 0 1 0,0 0-1 15,0 0 1-15,0 0 1 0,0 0-2 0,0 0 2 16,0 0-9-16,0 0 1 0,0 0-1 0,0 0 1 16,0 0-2-16,0 0 1 0,-5 2-2 0,5 4 2 0,-2-1 2 15,2-5 1-15,0 2-1 0,0 0 1 0,0-2-10 16,0 0 0-16,0 0 0 0,0 0 0 0,0 0-1 16,0 0 0-16,0 0 0 0,0 0 1 0,0 0-1 15,0 0 0-15,0 0-1 0,0 0 2 0,0 0 0 16,0 0 0-16,0 0 0 0,0 0 0 0,0 0 0 15,0 0 0-15,0 0 0 0,-4 0 0 0,4 0 5 0,-4 0-1 16,4 0 1-16,0 0 0 0,0 0 4 0,0 0 2 16,0 0-2-16,0 0 1 0,0 0-6 0,0 0 1 15,0 0-1-15,0 0 2 0,0 0-4 0,0 0 0 16,0 0 0-16,0 0 2 0,0 0-1563 0</inkml:trace>
  <inkml:trace contextRef="#ctx0" brushRef="#br0" timeOffset="-65439.69">21546 5845 614 0,'0'0'0'0,"0"0"0"0,0 0 0 0,0 0 80 0,0 0 1 15,0 0-1-15,-22 27 0 0,12-10-4 0,3 0 0 16,-3 2 0-16,-1 11 1 0,0 0-26 0,2-9 2 16,5 3-1-16,0-9 0 0,-3 2-51 0,7-3 2 15,0 1-2-15,5 0 1 0,-3 0 19 0,6-2 1 16,1 2-1-16,2 2 0 0,0-5-13 0,-5-1 1 16,5 4 0-16,6-4 0 0,-2-3-7 0,-9 3 2 0,5-1-1190 15</inkml:trace>
  <inkml:trace contextRef="#ctx0" brushRef="#br0" timeOffset="-64732.98">21919 6121 1117 0,'0'0'0'0,"0"0"0"0,0-6 0 0,7 1 63 0,-3 5 0 0,-4-6 0 0,-4 2 1 0,4-5-24 0,4 7 0 15,-2 2 1-15,-2-4 0 0,9-2-11 0,-7 1 0 0,-2 1-1 16,9-4 1-16,-1 1-9 0,3 3 0 0,-7 2 0 0,9-2 1 15,-2-1 4-15,0 5 3 0,-1 0-3 0,1 5 3 16,0-1-3-16,-5 2 1 0,5-2 0 0,0 11 0 0,-5 0 0 16,1-4 1-16,-3 4-1 0,2 2 1 0,-1 6-4 15,1 0-1-15,-6-1 1 0,4 1 1 0,-4-2-6 16,0-4 1-16,0-2 0 0,2 0 0 0,-2-2-12 16,0-2 1-16,0-7 0 0,5-2 0 0,-1 0 2 15,-2 0 2-15,-2-2-2 0,0 0 1 0,0 0-4 16,0 0 0-16,0-2 0 0,4-6 1 0,7-3 10 0,0-4 0 15,2 0 0-15,15-29 1 0,10-8-5 0,1 4 0 16,0 3 0-16,6-15 1 0,6 1-12 16,-1-1 2-16,10 1-2 0,2 1 2 0,-62 58-1890 0</inkml:trace>
  <inkml:trace contextRef="#ctx1" brushRef="#br0">16970 15070 0,'0'0'0,"0"0"16,0 0-16,12 0 16,-12 0-16,11 0 0,-11-11 0,11 11 31,-11 0-31,12 0 0,11 0 0,0 0 15,0 0 1</inkml:trace>
  <inkml:trace contextRef="#ctx1" brushRef="#br0" timeOffset="6568.31">17199 15059 0,'0'0'0,"0"0"0,0 0 15,0 0 1,0 0-16,0 0 0,12 0 0,-1 0 15,-11 0 1,0 0-16,0 0 0,0 0 16,0 0-16,0 0 15,0 0 1,0 0-16,11 0 0</inkml:trace>
  <inkml:trace contextRef="#ctx0" brushRef="#br0" timeOffset="-32288.36">10961 14296 665 0,'0'0'0'0,"0"0"0"0,0 0 0 0,0 0 33 15,0 0-1-15,0 0 1 0,0 0-1 16,0 0 53-16,0 0 2 0,0 0-2 0,0 0 2 15,0 0-25-15,0 0 1 0,0 0 0 0,0 0 0 0,0 0-25 0,0 0 1 16,0 0-1-16,0 0 2 0,0 0-17 0,0 0 2 16,0 0-1-16,0 0 0 0,0 0-4 0,0 0 1 15,0 0-1-15,0 0 0 0,0 0 5 0,0 0-1 16,0 0 1-16,0 0 0 0,0 0 3 0,0 0 0 16,0 0 0-16,-28 19 1 0,5-17 10 0,5 3 2 0,-3-1-2 15,-7 0 2-15,7 0-9 0,8-2 2 0,-2 1-2 16,-13 1 2-16,4 2-2 0,-4 1 1 0,11-3 0 15,-4 0 0-15,-7 0-1 0,4 1 0 0,3-3 0 16,-11 2 0-16,4 0-7 0,0 0 1 0,11 1-2 16,-11-3 2-16,10 0 7 0,3 0 0 0,-2 2 0 15,4-2 1-15,-2 1-10 0,5-3 1 0,7 0 0 16,-7 0 0-16,-1 0-4 0,7 0 0 0,4 0-1 0,-7 0 1 16,5 0-12-16,-2 0 0 0,4-3 0 0,0 1 2 15,0-4-5-15,0 2 1 0,0-1 0 0,4-3 1 16,5-7-17-16,6-2 1 0,2 2-2205 0</inkml:trace>
  <inkml:trace contextRef="#ctx0" brushRef="#br0" timeOffset="-31718.43">10401 14387 1255 0,'0'0'0'0,"0"0"0"15,0 0 0-15,0 0 61 0,0 0 1 16,0 0-2-16,0 0 2 0,2 0-28 0,-2 0 0 0,0 0 0 16,0 0 1-16,0 0-21 0,0 0 1 0,0 0 0 15,4 5-1-15,7 5-7 0,2-1 1 0,-2 4 0 16,12 1-1-16,5 10 11 0,-6-1 0 0,-5-6 0 16,0-6 1-16,-6-1-9 0,-7 1 1 0,9 2-1 0,-4-5 1 15,-3 1 21-15,5-3 2 0,-9-1 0 0,0-3-1 16,0 0-3-16,2 0-1 0,-4 0 0 0,3 0 1 15,-6 0-5-15,3 0 0 0,-4 1-1 0,4-3 1 0,0 0 2 16,0-3 0-16,0 1 0 0,-6-2 1 0,-5-2 1 16,-4-3 1-16,-2-1 0 0,-18-12 0 0,-3-1-3 15,8 4 1-15,10 2-1 0,-10 0 1 0,9 4-5 16,4 4 2-16,6 3-1 0,-2-7 0 0,-2 1 0 16,4 1-1-16,5 5 1 0,-1 3 0 0,3-3-5 15,0 2 0-15,4 2 0 0,0 2 1 0,0 0-12 16,0 0 1-16,0 0-1 0,0-2 1 0,0-3 8 0,4 1 0 15,7 0 0-15,10-17 1 0,14-5-12 0,6 0-1 16,1 1 1-16,-7 6 1 0,-3 4-2 0,-4 0 2 16,6-2-1-16,1-4 0 0,3 0 0 0,-6 1 0 15,14-5-1-15,-14-5 1 0,-32 30-2235 0</inkml:trace>
  <inkml:trace contextRef="#ctx0" brushRef="#br0" timeOffset="16756.95">10302 15546 87 0,'0'0'0'0,"0"0"0"16,0 0 0-16,0 0-11 0,0 0 0 0,22 11-39 15</inkml:trace>
</inkml:ink>
</file>

<file path=ppt/ink/ink16.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20:46.930"/>
    </inkml:context>
    <inkml:brush xml:id="br0">
      <inkml:brushProperty name="width" value="0.05292" units="cm"/>
      <inkml:brushProperty name="height" value="0.05292" units="cm"/>
      <inkml:brushProperty name="color" value="#FF0000"/>
    </inkml:brush>
    <inkml:context xml:id="ctx1">
      <inkml:inkSource xml:id="inkSrc3">
        <inkml:traceFormat>
          <inkml:channel name="X" type="integer" max="2496" units="cm"/>
          <inkml:channel name="Y" type="integer" max="1680" units="cm"/>
          <inkml:channel name="T" type="integer" max="2.14748E9" units="dev"/>
        </inkml:traceFormat>
        <inkml:channelProperties>
          <inkml:channelProperty channel="X" name="resolution" value="118.29384" units="1/cm"/>
          <inkml:channelProperty channel="Y" name="resolution" value="119.14893" units="1/cm"/>
          <inkml:channelProperty channel="T" name="resolution" value="1" units="1/dev"/>
        </inkml:channelProperties>
      </inkml:inkSource>
      <inkml:timestamp xml:id="ts1" timeString="2021-01-08T03:20:52.722"/>
    </inkml:context>
  </inkml:definitions>
  <inkml:trace contextRef="#ctx0" brushRef="#br0">8435 15038 276 0,'0'0'0'0,"66"-2"0"16,-4-4 0-16,22 6 51 0,11 0 2 0,23-3 0 16,8-5-1-16,10-1-6 0,3 1 0 0,29-3 0 15,18-2 2-15,10 3 11 0,-5-1 2 0,21-2-1 16,16-4 1-16,-5 3-5 0,-17 3 1 0,24 2 0 16,21 5 1-16,-26 4-36 0,-21 0 2 0,17 4-1 0,-2 5 1 15,-8 10-9-15,-23 0 1 0,10-2-965 16</inkml:trace>
  <inkml:trace contextRef="#ctx0" brushRef="#br0" timeOffset="2496.42">887 12667 1030 0,'0'0'0'16,"0"0"0"-16,0 0 0 16,0 0 51-16,0 0 1 0,0 0 0 0,0 0 0 0,0 0-12 0,0 0-1 15,0 0 0-15,0 0 0 0,0 0-44 0,0 0 0 16,0 0 0-16,0 0 0 0,0 0-5 0,0 0 0 15,0 0 0-15,0 0 0 0,0 0 6 0,0 0 1 16,0 0 0-16,0 0-1 0,22-8 1 0,-18 6 1 0,-2 0-2 16,-2 0 2-16,0 2 2 0,5 0 0 0,-3-3 0 15,-2 1 0-15,0 2 12 0,0 0 1 0,0 0-1 16,0 0 2-16,0 0 4 0,0 0 1 0,0 0 0 16,0 0 0-16,0 0 8 0,0 0 0 0,0 0 0 15,0 0 1-15,0 0-8 0,0 0 0 0,0 0 0 16,0 0 0-16,0 0 3 0,0 0-1 0,0 0 1 15,0 0-1-15,0 0-13 0,0 0 1 0,0 0-1 16,0 0 1-16,0 0-3 0,0 0 0 0,0 0 0 0,0 0 0 16,0 0 2-16,0 0 1 0,0 0-1 0,0 0 2 15,0 0-4-15,0 0 1 0,0 0 0 0,0 0 1 16,0 0-4-16,0 0 0 0,0 0 0 0,0 0 0 16,0 0 20-16,0 0 1 0,0 0 0 0,0 0-1 0,0 0-13 15,0 0-1-15,0 0 0 0,0 0 0 16,0 0 13-16,0 0-1 0,0 0 1 0,0 0 0 0,0 0-6 15,0 0 1-15,0 0 0 0,0 0 0 0,0 0-1 16,0 0 0-16,0 0 0 0,0 0 1 0,0 0-7 16,0 0 0-16,0 0 1 0,0 0-1 0,0 0 4 15,0 0 0-15,0 0-1 0,0 0 1 0,0 0-9 0,0 0 1 16,0 0-2-16,0 0 2 0,0 0-2 0,0 0 0 16,0 0 0-16,0 0 1 0,0 0-5 0,0 0 0 15,0 0 1-15,0 2 0 0,0 7-3 0,0-1 0 16,0-8-1828-16</inkml:trace>
  <inkml:trace contextRef="#ctx0" brushRef="#br0" timeOffset="4364.31">11161 15729 967 0,'0'0'0'0,"0"0"0"16,0 0 0-16,0 0 32 0,11-21 1 0,-16 19-1 16,10-1 2-16,-5-1 37 0,0 2 1 0,-5 2-1 15,10-2 1-15,-5 0-30 0,6 0 0 0,-2 2 0 16,-4-2 1-16,0-1-23 0,0 1 1 0,0 0 0 15,0 0 1-15,0 0-11 0,0 0 1 0,0 0 0 16,0 0 0-16,0 2-2 0,0 0 0 0,0-3 0 16,0 1 1-16,0 0 3 0,0 0 0 0,0 0 1 15,0 0 0-15,0 0-12 0,0 2 0 0,0 0 1 0,0-2 0 16,0-1 11-16,0 3-1 0,-4 0 1 0,2-2 0 16,2 0 8-16,0 0 1 0,0 0-1 0,0-4 2 15,0 3-7-15,0 3 0 0,0-2 0 0,0 0 0 16,0 0-17-16,0 2 1 0,0-4 0 0,0 4 1 0,0-2-1 15,0 0 1-15,0-1 0 0,0 1 0 0,0 2-2 16,0 0 1-16,0-2-1 0,0 0 2 0,0 2-4 16,0 2 1-16,0 0 0 0,0-2 0 0,0-2-2 15,0 0 1-15,0 2 0 0,0 2 1 0,0 0 1 16,0-2 2-16,0 0-1 0,0 0 0 0,0 0 10 16,0 0 1-16,0 0-1 0,0 0 0 0,0 0 6 0,0 0 1 15,0 0-1-15,0 0 1 0,0 0-12 0,0 0 0 16,0 0 0-16,0 0-1 0,0 0 6 0,0 0-1 15,0 0 0-15,0 0 0 0,0 0-11 0,0 0 1 16,0 0-1-16,0 2 1 0,0 3-1 0,0-3 0 16,0 2 0-16,0-4 0 0,0 0-1 0,0 0 0 15,0 0 0-15,0 0 1 0,0 0-3 0,0 0 1 16,0 0-2-16,0 0 2 0,0 0-3 0,0 0 1 0,0 0-1 16,0 0 1-16,0 0-1 0,0 0 1 0,0 0-1 15,0 0 1-15,0 0-5 0,0 0 1 0,0 0-1 16,0 0 1-16,0 0-1 0,0 0 1 0,0 0 1 15,0 0-1-15,0 0 2 0,0 0 2 0,0 0-2 16,0 0 2-16,0 0 1 0,0 0 1 0,0 0 0 16,0 0 0-16,0 0 0 0,0 0 2 0,0 0 0 15,0 0 0-15,0 0 2 0,0 0-1 0,0 0 0 16,0 0 0-16,0 0 6 0,0 0 1 0,0 0-1 16,-4 0 1-16,4 0-3 0,0 0 0 0,0 0 1 0,0 0 0 15,0 0-4-15,0 0 0 0,0 0 0 0,0 0 1 16,0 0 3-16,0 0 2 0,0 0-1 0,0 0 1 0,0 0-4 15,0 0 1-15,0 2-1 0,0 5 1 0,0-1 13 16,-5-4 1-16,3 0-1 0,-2-2 1 0,4 0-10 16,0 0 1-16,0 0-1 0,0 0 1 0,0 0 0 15,0-2 0-15,0 0 0 0,0 2 1 0,0 0 0 16,0 0-1-16,0 0 0 0,0 0 0 0,0 0-6 16,0 0 1-16,0 0-1 0,0 0 2 0,0 0-4 0,0 0 0 15,0 0 1-15,6 8-1 0,-6-8-1830 0</inkml:trace>
  <inkml:trace contextRef="#ctx1" brushRef="#br0">17336 14979 0,'0'0'16,"0"0"-16,0 0 0,0 0 15,0 0-15,0 0 16,0 0-16,0 0 16,0 0-1,0 0-15,0 0 0,0 0 16,0 0-16,0 0 15,0 0-15,0 0 16,0 0-16,0 0 0,0 0 16,0 0-1,0 0-15,0 0 16,0 0-16,0 0 0,0 0 16,0 0-16,0 0 15,0 0-15,0 0 16,0 0-16,0 0 15,0 0-15,0 0 16,0 0 0,0 0-16,0 0 0,0 0 15,0 0-15,0 0 16,0 0-16,0 0 16,0 0-16,0 0 15,0 0-15,0 0 0,0 0 16,0 0-1,0 0-15,0 0 0,0 12 16,0-12 0</inkml:trace>
  <inkml:trace contextRef="#ctx1" brushRef="#br0" timeOffset="1229.1">1252 975 0,'0'0'0,"0"0"15,0 0-15,0 0 0,0 0 16,0 0-16,0 0 15,0 0-15</inkml:trace>
</inkml:ink>
</file>

<file path=ppt/ink/ink17.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33:31.671"/>
    </inkml:context>
    <inkml:brush xml:id="br0">
      <inkml:brushProperty name="width" value="0.05292" units="cm"/>
      <inkml:brushProperty name="height" value="0.05292" units="cm"/>
      <inkml:brushProperty name="color" value="#FF0000"/>
    </inkml:brush>
  </inkml:definitions>
  <inkml:trace contextRef="#ctx0" brushRef="#br0">22293 8035 225 0,'0'0'0'0,"0"0"0"16,-24 14 0-16,5-11 37 0,2-1 0 0,-3 0 0 15,-1 2 1-15,0 0 29 0,3-4 0 0,3 2-1 0,-2 3 1 16,0-1-35-16,4-4-1 0,-2 0 1 0,4 0 0 15,-6 0 21-15,0 0 0 0,6 0-1 0,5 0 2 16,-1 0-37-16,-1 0 0 0,1 0 0 0,1 0 0 0,2 0 12 16,1 0 1-16,3 0 0 0,-4 0 1 0,4 0-4 15,0 0 0-15,-4 0-1 0,4 0 1 0,-2 0-4 16,-3 0 0-16,5 0 0 0,0 0 0 0,7 0-2 16,1-4-1-16,-5 4 0 0,14 4 0 0,4 0-12 15,7-4 1-15,0 0 0 0,-2 0 0 0,-3 0 2 16,-1 2 2-16,2 3-2 0,3-1 1 0,1 0-4 15,-4-4 0-15,4 7 0 0,4 1 1 0,2 3-5 0,5-7 2 16,6 7-1-16,2-7 1 0,-6 2-1 0,-9 3 0 16,-2-5 1-16,3 4-1 0,-10 1 0 0,-6-3-1 15,3 1 1-15,3 3-1 0,1-3-3 0,-7-1 2 16,-2 7-1-16,-2-3 0 0,-2 1 2 0,-3-2-1 16,-1-5 0-16,6 2 1 0,-3 1-4 0,1-3 0 15,-4 0 0-15,1 5 1 0,5 1-1 0,-2-8 0 0,4 0-1236 16</inkml:trace>
  <inkml:trace contextRef="#ctx0" brushRef="#br0" timeOffset="6368.22">6441 5498 1218 0,'0'0'0'0,"0"0"0"0,0 0 0 0,42 0 149 15,-35 2-149-15,4 5 2 0,6-7 26 0,0 0 0 0,0 0 0 16,9 4 1-16,-2-2-55 0,-3 0 0 0,7 0 0 16,-7-2 2-16,1 0 24 0,-3 5 0 0,-2-1 0 15,9-2 0-15,-2 0-1 0,-3 0 1 0,-4 2 0 16,7-4 0-16,-9 5-4 0,6-5 2 0,3 2 0 15,0-2 0-15,-5-2 0 0,0 2 2 0,1 0 0 0,3 2 0 16,-6-2 0-16,1-2 0 0,3 2 0 0,13 0 2 16,-6 0-1-16,4-5 1 0,3 5-1 0,-1-6 1 0,-6 4 10 15,4 2 0-15,0 0-1 0,-1-2 1 0,-6 2 1 16,-5-4-1-16,8-1 0 0,-1 3 1 0,6 2-12 16,-5 0 1-16,-7-2 0 0,0 2 1 0,3 0 15 15,4 0 1-15,0 2 0 0,6 5 0 0,3-7-15 16,-3 4 2-16,0-4-2 0,9 4 2 0,-13-2 10 15,3-2 1-15,-10 4-2 0,5 1 2 0,-2-3-7 0,-3-2 1 16,5 0 1-16,-4 4-1 0,4 0-5 0,-7-4-1 16,5-4 1-16,2 0-1 0,2 2 5 0,-2 2 1 15,11 0-1-15,-5 0 0 0,2 0 2 0,-5 0 0 16,3 0 1-16,-2 0 0 0,2 0-5 0,-8 0 0 16,-2 0 0-16,4 0 1 0,0 0-4 0,-3 6 1 15,-1-6 0-15,0 0-1 0,-3 4-3 0,7 1 1 16,4-5-1-16,2 6 1 0,1-6-3 0,-1 4 0 15,5 0 0-15,10-1 1 0,-10 1-1 0,-7-4 0 0,2 4 0 16,5-4 0-16,-5 4 0 0,1-2 2 0,1 3-1 16,-1-1 0-16,-1-4-1 0,9 2 1 0,4-2 0 15,2 0 0-15,1 0-1 0,-5 0 1 0,6 0-1 16,-1 0 1-16,-1 0 1 0,-10-2 0 0,6 2 0 16,-7 0 0-16,3 0 10 0,2-4-1 0,9-3 0 15,3 5 0-15,1 2-11 0,-6-2 0 0,3-2 0 16,-5 4 1-16,1 0 4 0,-6 0-1 0,-2-4 1 15,-3 4 0-15,5 4 8 0,4 0 0 0,9-8 1 0,4 4-1 16,0 4-12-16,-8-4 0 0,-1 4 0 0,-1 3 2 16,-1-3-3-16,3 0 0 0,1 3 0 0,14 1 0 15,2 3-4-15,-3-7 1 0,5 7 0 0,-7-7-1 16,1 2-6-16,-3-2 1 0,11 1 0 0,9 1 0 0,1-2 0 16,-3-4 0-16,8 0 0 0,-9-4 1 0,-79 4-1431 15</inkml:trace>
  <inkml:trace contextRef="#ctx0" brushRef="#br0" timeOffset="7364.6">15018 5451 401 0,'0'0'0'0,"0"0"0"0,0 0 0 15,0 0 13-15,0 0-1 0,-11-19 0 0,7 15 2 16,-2 4-10-16,6 0 1 0,-2-2-1 0,2 2 2 0,0 0 15 16,0 0 2-16,0 0-1 0,0 0 0 0,2-4-1 15,4 4-1-15,-2-5 0 0,11-1 0 0,3-3-19 16,3 3 2-16,-2-5-2 0,-1 3 1 0,1-1 0 15,-2 3 2-15,-4 6-2 0,2-6 1 0,9 6 5 16,-7 0 0-16,4-5 0 0,11 5 1 0,-4 0 18 16,-4 5 0-16,4-5 0 0,6 0 1 0,-2 0 5 15,-4 0 1-15,0 2 0 0,4-2 0 0,-2 4-2 0,-8 0-1 16,6-2 1-16,0-2 0 0,0 0-6 0,-5 0 0 16,5 3 0-16,-2 3-1 0,-2 0 2 0,8-4 1 15,2-2-1-15,11 3 1 0,-6 1-7 0,-1 0-1 16,3-4 0-16,-2 6 1 0,0-6 1 0,-14 0 0 15,5 0 1-15,7 0-1 0,-3 5 3 0,-4-1 1 16,-2-4-2-16,4 0 2 0,3 0-7 0,-3 0 1 0,9 0 0 16,2 6 1-16,-3-1 0 0,-1-1 1 0,6 2 1 15,-2 3-1-15,-4-3-3 0,-5-2 0 0,5-2 1 16,-5 7-1-16,5-3-18 0,-11 3 1 0,10-5 0 16,5 7 0-16,2-7 1 0,-4 0-1 0,8 3-1355 15</inkml:trace>
  <inkml:trace contextRef="#ctx0" brushRef="#br0" timeOffset="36391.5">10643 9495 752 0,'0'0'0'0,"0"0"0"16,0 0 0-16,0 0 25 0,0 0 0 0,0 0 0 15,0 0-1-15,0 0-17 0,0 0 0 0,0 0-1 16,0 0 2-16,0 0-5 15,0 0-1-15,0 0 0 0,22-15 0 0,-18 15 30 16,7 0-1-16,-9 0 1 0,7-4-1 0,-7-2-31 0,4 1 0 0,3 5 0 16,-3 0 1-16,12-4 23 0,-8 4-1 0,-3-4 1 0,3 4-1 15,8 0-15-15,-1-2 0 0,0 0 0 0,9 2 1 16,4-2 17-16,-2-3 1 0,-3 5 0 0,3 5-1 16,5-3-1-16,-8 0 1 0,3-2-1 0,4 0 0 15,-4 0-5-15,-2 0 0 0,-7 0-1 0,7 0 1 0,-7 6-1 16,3 3 0-16,6-3 0 0,-2-6 1 0,-7 4-12 15,7-2 0-15,-3 3 0 0,3-1 1 0,0-4 2 16,4 4 0-16,0-4 1 0,9 0-1 0,-5 2-7 16,-6 3 1-16,4-1-1 0,7 0 2 0,-9-4 3 15,-2 2 0-15,-1 0 0 0,1 0 1 0,-2 3-2 16,2-1 0-16,-4 0 0 0,1-4 1 0,-1 2-5 0,8 3 2 16,3-1-2-16,3-2 2 0,-3 0-4 0,3 0 0 15,7 3 0-15,9-5 1 0,-9 2-3 0,-11-2 0 16,5-2-1276-16</inkml:trace>
  <inkml:trace contextRef="#ctx0" brushRef="#br0" timeOffset="37849.04">21690 8011 829 0,'0'0'0'0,"0"0"0"15,0 0 0-15,0 0 4 0,0 0 2 0,0 0 0 16,23 9-1-16,-18-5 37 0,1-4 0 0,0 4 1 0,5 3 0 16,4-7-18-16,-2 2 1 0,4 0 0 15,11 2 0-15,0 2 1 0,0 1 1 0,0-3-1 0,11 0 1 16,-7-2-27-16,-4 3 1 0,2-1-1 0,2 0 2 15,2-4-3-15,-2 2 1 0,9-2 0 0,-4 2 0 16,-3-2 4-16,0-2 1 0,9 2 0 0,5-2 0 16,1 2 18-16,7-4 1 0,8-2-2 0,1 1 2 0,1-3-18 15,1 1-1-15,-1-3 1 0,11 1 0 0,7-1 11 16,4-5 0-16,4 6-1089 0</inkml:trace>
  <inkml:trace contextRef="#ctx0" brushRef="#br0" timeOffset="49329.41">4738 16669 791 0,'0'0'0'0,"0"0"0"15,0 0 0-15,0 0 32 0,0 0 2 0,0 0-2 16,0 0 2-16,0 0-28 0,0 0-1 0,0 0 1 16,0 0 1-16,0 0-7 0,0 0 0 0,0 0 0 15,0 0 0-15,0 0 1 0,0 0 1 0,0 0-1 16,0 0 1-16,0 0-2 0,0 0 0 0,0 0 0 0,0 0 0 16,24-5 0-16,-13 3 0 0,-5 0 0 0,3 0 0 15,1-2 0-15,3 0 1 0,4 1-1 0,1 3 2 16,-1-2 19-16,4 0 0 0,-4 2 1 0,5 2-1 15,-5-2-5-15,0-2 0 0,0 2 0 0,5 7 1 0,-5-3-4 16,0-4 2-16,-2 2 0 0,2 4-1 0,5-1-5 16,-11-3 0-16,2-2 0 0,4 2 1 0,-2 4-4 15,-5 1-1-15,-3-5 1 0,8 2 1 0,-2 0-7 16,4-2 0-16,-6 1 0 0,4 1 0 0,-7 0 0 16,3-2 1-16,6 2-1 0,-2 3 1 0,-2-1-1 15,-2-2 1-15,0-1-1 0,6 3 1 0,0 0 3 16,-6-1 0-16,4-3 0 0,-2-2 0 0,8 0-3 0,-4 0 1 15,-2 0 1-15,5 2-1 0,1 0-1 0,-6 0 0 16,2-2 0-16,5 0 1 0,-3 2-2 0,-8 2 2 16,4-1-1-16,-2-1 0 0,4-2-1 0,-2 0 1 15,-2 0-1-15,6 0 1 0,-6 0 0 0,-2 0 1 16,2 0 1-16,-3 2-1 0,5 0 4 0,-4-2 0 0,0 0 0 16,-3 4 1-16,7-2 6 0,3-2 1 15,-12 0-1-15,3 2 2 0,-1 3-4 0,7-3 1 0,-2-2-1 16,-2 0 2-16,4 0-4 0,-2 0 0 0,2 0 0 15,2 4 1-15,7 0-5 0,1-4 1 0,-1 0 0 16,-3 2-1-16,3 1-3 0,-3-3 1 0,12 0-1 16,-5 2 1-16,-5 2 4 0,1 0 1 0,2 0-1 15,-3-1 1-15,-6 1-4 0,-2-2 0 0,7 2 1 16,1 3-1-16,-5-1 1 0,-1-2-1 0,4 0 1 16,7 1 1-16,-6-1 6 0,-1-2 1 0,3 0 1 0,8 2-1 15,-2 3-12-15,4-3 1 0,5-2-1 0,0 0 0 16,3 0-1-16,-7-2 0 0,3-2 0 0,1 2 1 15,-5 5-1-15,-6-3 0 0,7 0 0 0,-3-2 1 16,2 0-1-16,-2-2 0 0,1 0 0 0,7 2 0 0,5 0-1 16,-2-3 1-16,5 1 0 0,5 0 0 0,-12-2 0 15,-2 0 0-15,-5-1 0 0,3 5 0 0,-3-2 0 16,-6-2 1-16,4 0 0 0,-2 4 0 0,9 0 2 16,-1-2 0-16,5 0-1 0,4-1 1 0,3 1-1 15,-7 0 0-15,2 0-1 0,-4 2 1 0,-9-2 5 16,2-2 0-16,-2 2-1 0,-2-1 1 0,3 1-2 0,-1-2-1 15,2 0 1-15,9 2-1 0,-2 0 1 0,-7-3-1 16,16-3 1-16,1 4 0 0,-4-3 0 0,-6-1-1 16,-7-3 1-16,3 5-1 0,-7-3 4 0,9-1 1 15,-5 1-1-15,9 1 1 0,-9 1-8 0,9 1 1 16,4-3 0-16,9 7 1 0,-2-2 0 0,-9-2 0 16,7-1 1-16,-5 5 0 0,-6 0 0 0,4-2 0 0,0-1 1 15,2 5-1-15,4 3-3 0,1-1 1 0,8-2 0 16,7 0 0-16,-9 0 1 0,-9 0 1 0,5-5-1 15,-7 1 0-15,0 0-3 0,0 0 0 0,7-1 0 16,8 3 1-16,-2 0-1 0,-2-2 0 0,-2 0 0 16,4-3 2-16,-4 3-4 0,-7 2 2 0,-4-2 0 15,0-1 0-15,1 3 0 0,5 0 0 0,9-2 0 16,7 2 0-16,-5 2 0 0,-13 0 0 0,1 2 0 16,-5 4 0-16,0-2-1 0,0-1 1 0,0 1 0 15,11 2 0-15,0 3-1 0,-1-3 1 0,6-2 0 0,1 1 0 16,-6 1 0-16,-13 3 0 0,8-1 0 0,-2 1 0 15,3-5 0-15,8-2 0 0,2 0 0 0,9 0 0 16,-2-4 0-16,-9-4 0 0,2-5 0 0,5 3 1 0,-3-3-2 16,-2-2 1-16,18-4 0 0,14 2 0 0,-10 0-12 15,-11-4 1-15,9-6-1312 0</inkml:trace>
  <inkml:trace contextRef="#ctx0" brushRef="#br0" timeOffset="53676.62">9004 18219 855 0,'0'0'34'0,"0"0"-29"0,21-15 0 16,-15 13 1-16,1 0 0 0,4-3 9 0,-1 1 1 16,-3 0 0-16,4 2 0 0,4 2-32 0,-5-2 1 15,-1-3 0-15,6 3 0 0,0-2 3 0,-2 0-1 16,0 2 1-16,2-3 0 0,8-1 9 0,-6 0 1 15,3-1 0-15,3 3 0 0,5 2-4 0,-4-2 0 16,-3-1 1-16,7 3 0 0,-6-2 3 0,-1-5 0 16,3 1 0-16,-3 1 0 0,-4 1 2 0,1-2 0 0,-1-1 0 15,4 3 0-15,-4-1 0 0,-6 1 0 0,6 0 0 16,5-1 2-16,-5-1-1 0,7 1 1 0,-14 5 0 16,8 2 0-16,-3-2 2 0,-3-2 0 0,3 2 1 15,3 4-1-15,-3-2 1 0,2-2-1 0,2 4 1 16,13 4-1-16,-4 1 9 0,0-5 0 0,-2-2 0 15,4 0 1-15,2 2-7 0,-10 2-1 0,1 0 1 16,5 1 1-16,-6-1 2 0,-3-2 0 0,-4 0 0 16,6 2 0-16,-8-2-5 0,2 1-1 0,-2-3 1 0,4 4 0 15,5-2 17-15,-5 0 0 0,0-2 1 0,-2 2-1 16,2 2-21-16,1-1 0 0,5-3 0 0,7 2 1 16,0 2 2-16,-2-2 1 0,0 2-1 0,0 3 1 15,6-5-4-15,-6-2 1 0,4-2 0 0,-4 4 0 16,-4 0 0-16,-3 0-1 0,1 2 0 0,1-1 0 0,-1-1-1 15,-5 0 1-15,5 0 0 0,-5 4 0 0,4-1 0 16,1-3 2-16,-3-2-1 0,7 4 0 0,-3-2-1 16,5 0 0-16,7 5 1 0,3-1-1 0,1-2-1 15,-5-2 1-15,3 0 0 0,4 1 0 0,-14 1-1 16,-5 0 1-16,6-2 0 0,-5 2 0 0,10-1-1 0,-10-1 1 16,3 2-1-16,-5 2 2 0,3-1 1 0,0-3 1 15,4 2 0-15,-1 2 0 0,1-1 9 0,5-3-1 16,5 2 0-16,1 2 2 0,-9 1 7 0,2-5 0 15,0-2 1-15,-2 2-1 0,-2 0-10 0,-2 0 2 16,-2-2-2-16,1 2 1 0,3 5 4 0,-4-1 1 16,4-4-2-16,-5 2 2 0,10-1 1 0,-1-1 0 0,2-2 0 15,5 2 0-15,-5 4-19 0,7 1 0 0,-2-5 0 16,10 4 0-16,-15 0-2 0,-1-3 1 0,-1-1 0 16,-2 0 0-16,6 4-1 0,-6 1 2 0,3-1-1 15,-10 2 1-15,11 1-2 0,-1-3-1 0,5 1 1 16,7 1-1-16,5 1 0 0,-9-3 1 0,-3 1-2 15,12 1 2-15,-16 1 3 0,-2-3 0 0,7 0 0 16,-5 1 0-16,0-1-1 0,-6 0 1 0,0 1 0 16,9 1 0-16,3 1 6 0,10-5 1 0,1 0 0 15,5 5 0-15,-2-3 12 0,-16-4 0 0,1-2 0 16,-2-2 1-16,1 4-10 0,-6 3 0 0,7-3 0 0,2 2 2 16,-2-4-6-16,6-4 1 0,10-1 0 0,1 5 1 15,0 0 2-15,-9-2 0 0,0 0 0 0,1-2 0 16,-12 0-10-16,3-1 1 0,-1 1-1 0,1 4 1 0,10-2-1 15,-3-4 0-15,16-5 0 0,-6 9 0 0,-1 0-3 16,-9-5-1-16,3-1 1 0,-4-1 1 0,-6 3-7 16,4 2 0-16,-5-3 0 0,9 1 1 0,7 2 2 15,-2 2 2-15,3-3-2 0,8-1 2 0,-14-2 2 16,-4 1-1-16,4 1 1 0,-3-3 0 0,-1 5-3 16,-7 0 2-16,7-3-1 0,11-1 0 0,9-1 4 0,-8 1 1 15,8 1 0-15,-7-1 1 0,-2-1 4 0,-7 1 1 16,3-1 0-16,1 1 0 0,5-1 1 0,2 1 3 15,18-1-2-15,-1 1 1 0,-8-1-6 0,-16-1 2 16,12-3-2-16,1 0 2 0,9-2-25 0,0 1 1 16,13 1-1198-16</inkml:trace>
  <inkml:trace contextRef="#ctx0" brushRef="#br0" timeOffset="54982.42">20614 18446 846 0,'0'0'23'0,"-25"13"1"15,18-7-1-15,3-1 1 0,2-3 1 0,2 0 7 0,0-2 2 0,0 0-1 16,0 0 1-16,0 0-34 0,0 0 0 0,0 0 0 16,0 2 0-16,0 2 12 0,0 0 1 0,0-1-1 15,2-3 2-15,2 0-14 0,0 0 0 0,-1 0 0 16,5 0 0-16,3 0 0 0,2 0 1 0,-3 2-1 0,12 2 1 16,-3 0-1-16,1-2 1 0,-3 0 0 0,11 3 0 15,2-1 0-15,-13-2 2 0,9 0-1 0,2 2 0 16,-5 3-2-16,-6-3 0 0,5-2 0 0,4 2 1 15,-3-1-1-15,-6-1 0 0,0 2 0 0,5 2 0 0,2-1-1 16,1-3 1-16,-5-2 0 0,-1 2 0 0,-2 2-1 16,0-2 1-16,0 2-1 0,7 3 1 0,4-3-2 15,0-2-1-15,0 3 1 0,8 1 1 0,-1 0 0 16,-3-4 0-16,4-2 0 0,1 0 0 0,-7 5-1 16,-2-3 1-16,4-2 0 0,-4 2 1 0,-5 0-1 15,3 0 1-15,-2-2-1 0,4 0 1 0,-7 0-6 16,-4 0 2-16,11 0-1 0,-4 2 1 0,8-2-10 0,0-2 2 15,3 2 0-15,-1 2-1 0,5 3 9 0,-7-1-1 16,2-4 1-16,5-2 0 0,-7 2-6 0,-8 0 1 16,-1 0-1-16,3 0 1 0,2 0 4 0,0 0 0 15,-5 0 1-15,1 4-1 0,-2-4 3 0,-1-2 0 16,3 0 0-16,1 2 0 0,5 0 0 0,-2-2 1 0,9-1-1 16,1 3 1-16,-1 0 0 0,-9-2-1 0,4 2 1 15,0 0 1-15,-4-2 3 0,-4 0-1 0,-1 0 0 16,-1 0 0-16,-1 0 6 0,3 2 1 0,-3 0 0 15,-3 0 0-15,3-5 10 0,3 3 0 0,-3-2 0 16,7 2 0-16,0 0-9 0,0-2 1 0,0-1-1 16,10 3 1-16,-3-2-1 0,-7 0 0 0,4-3 0 15,2 1 1-15,-6-3-11 0,-2 1 2 0,-3-1-1 16,1 1 0-16,4-3-1 0,-2-4 0 0,-3-2 0 16,-1-2 0-16,-22 19-891 0</inkml:trace>
  <inkml:trace contextRef="#ctx0" brushRef="#br0" timeOffset="59365.94">9845 18253 659 0,'0'0'36'16,"0"0"-9"-16,17-26 1 0,-17 24-1 0,7 0 1 0,-7 0 22 16,0 2-1-16,0 0 0 0,0 0 2 0,0 0-30 15,0 0 2-15,0 0-1 0,0 0 1 0,0 0-20 16,0 0 1-16,0 0 0 0,4-2 0 0,9-3 4 16,2 1 0-16,2 0 0 0,15-2 1 0,-2-3-2 0,2 1 0 15,-8 1-874-15</inkml:trace>
  <inkml:trace contextRef="#ctx0" brushRef="#br0" timeOffset="62575.05">12221 18944 12 0,'0'0'0'16,"0"0"0"-16,0 0 0 16,0 0 0-16,0 0 0 15,0 0 0-15,0 0 0 16,0 0 0-16,37 19 0 15,-20-19 0-15,4 0 0 0,3 2 0 16,0 4 0-16,8 1 0 16,6-5 0-16,7 2 0 15,-2 2 0-15,9-3 0 16,4-12 0-16,6-2 0 16,-13 1 0-16,3-1 0 15,-9 5 40-15,-2-3 1 16,6-3-21-16,-6-1 0 15,8 2 14-15,7 7-1 16,2 2 21-16,8 0 1 16,-6-5-10-16,-4-1 0 15,-4-1-15-15,-9 3 1 16,-3 4 20-16,8 2 2 16,-1 0-15-16,2-2 0 15,11-5-11-15,7 3 1 16,-5 4-17-16,-6 2 1 15,0 0 8-15,-5-2 1 0,-8-2-5 16,2 2 1-16,7 2 11 16,4 3 1-16,14 1-16 15,-3 0 2-15,2-6 5 16,-3-2 2-16,-10 0-6 16,0 2 1-16,-7 0-12 15,7-2 0-15,11 0-1 16,6 0-1-16,4 0 43 15,-4-5 1-15,-7-1-16 16,-6 1-1-16,-2 5-1 16,3 0 0-16,7-2-19 0,10 0 1 15,5-1 10-15,1-1 0 16,-18-1-18-16,-3 3 2 16,-7 4-3-16,8-2 1 15,9-4-4-15,6-3 1 16,5 3-1-16,0-1 0 15,-18-1-10-15,7-3 1 16,11 1 0-16,10-5 0 16,22-4-17-16,-4-5-863 15</inkml:trace>
</inkml:ink>
</file>

<file path=ppt/ink/ink18.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56:09.512"/>
    </inkml:context>
    <inkml:brush xml:id="br0">
      <inkml:brushProperty name="width" value="0.05292" units="cm"/>
      <inkml:brushProperty name="height" value="0.05292" units="cm"/>
      <inkml:brushProperty name="color" value="#FF0000"/>
    </inkml:brush>
  </inkml:definitions>
  <inkml:trace contextRef="#ctx0" brushRef="#br0">12243 3083 213 0,'0'0'0'15,"0"0"0"-15,0 0 0 0,34 4 0 0,-19-2 0 16,-2 2 0-16,2-4 0 0,-4-4 43 0,-5 2 2 16,1 2 0-16,-3 2 0 0,0 2-7 0,-2 1 2 0,5-5-1 15,3-5 0-15,6 5-13 0,-6 0 1 0,1 0 0 16,-2-6 0-16,10 6-12 0,-2 0 1 0,0 0 0 15,-4-4 0-15,9 4-3 0,-1 0 2 0,3 0-1 16,-3-4 1-16,-4 4 10 0,5 4-1 0,-9 0 1 16,8-8 0-16,-4 0-4 0,-2 8 0 0,-4-4 1 15,2 0 0-15,2 0-13 0,-9 0 0 0,5 4 0 16,2-4 1-16,2 0 2 0,-9 0 1 0,5 0-1 16,2 0 0-16,2 0-12 0,-4 0 2 0,0 2-2 0,6-2 1 15,0 0-1-15,0 4 1 0,-2 1-1 0,2-1 1 16,0-2 6-16,1 2 0 0,-3 1 1 0,2-1 0 15,2-4-3-15,0 0-1 0,-1 0 1 0,5 0-1 16,5 2 28-16,4 2-1 0,-8 1 0 0,10-5 2 0,-2 0-8 16,-4 0 0-16,-4 0 1 0,8-5 0 15,-4 5-6-15,-11 0 0 0,5 0 1 0,1-4-1 0,-5 2-4 16,3 2-1-16,0-4 1 0,3 4 0 0,2-5-3 16,-3 5 1-16,-1-4-1 0,-1 2 2 0,-1 4 3 15,5 2 1-15,-1-4 0 0,4-4 0 0,4 4-12 0,-8 4-1 16,4-4 1-16,6 0 0 0,-2 0 4 0,-8 0 0 15,2 0 0-15,4-6 1 0,-9 2-8 0,1 4 1 16,12 0-1-16,-8-9 2 0,-3 7-2 0,5 2 2 16,-4-4-1-16,-3 0 1 0,7-7-1 0,0 7-1 15,0-3 1-15,6 3-1 0,-6 4 1 0,4 0-1 16,1-4 1-16,1-3-1 0,-2 3-3 0,-8 0 1 16,8 4 1-16,-4-6-1 0,-4 1-1 0,-1 5 0 0,5 0 0 15,-2-8 0-15,-9 6-1 0,7 4 1 0,-3 2 1 16,-4-8-1-16,5 4 0 0,1 4 1 0,5 0 0 15,0-4 1-15,4 0-2 0,-4 0 0 0,7-4 0 16,-3 0 0-16,-4 4-1 0,0 4 1 0,-1-4 0 16,1-6 0-16,0 6-1 0,-6 2 2 0,1 2-1 15,3-8 0-15,-2 2 0 0,4-3 1 0,-11 5 0 16,0-6 1-16,-2 4-1 0,2 2 1 0,0-2 1 16,7-2-1-16,-3 4-2 0,3 4 1 0,-2-4-1 0,-1-4 2 15,-4 4 3-15,5-5 1 0,-1 5 0 0,3-2 0 16,-3 2-6-16,-4 2 1 0,0 3 0 0,1-10 1 15,-1 5-2-15,-6 5 0 0,6-1 0 0,4-4 0 16,-4 4 5-16,-2 2-1 0,-4-1 1 0,13-3 1 16,-1 6-3-16,-1 3 1 0,1 0-1 0,3 1 1 0,2 3-5 15,2 0 1-15,2 6-1422 0</inkml:trace>
  <inkml:trace contextRef="#ctx0" brushRef="#br0" timeOffset="5157.05">8402 1911 213 0,'0'0'0'15,"0"0"0"-15,28-4 0 0,-13 4-7 0,-2 4 1 16,4-4 0-16,-2 5 0 0,3-5 32 0,-8 0 1 15,-3-5 0-15,4 1 0 0,-1 8 4 0,5-4 2 16,-2 0-2-16,4-4 2 0,5 4-13 0,1 0 0 16,-1 0 0-16,2 0 1 0,3 0-14 0,-12 4 1 15,7 1-1-15,-3-5 1 0,3-5 3 0,-1 5 1 0,-6 5-1 16,5-5 2-16,1 0-12 0,-4 0 1 0,0 0-1 16,5 0 2-16,-5 0 0 0,-2 0 0 0,-2 6 1 15,8-6 0-15,7-4-3 0,-15 4 1 0,2 0 0 16,-2 0 0-16,-2 0 3 0,0 0 2 0,4 0-1 15,2 0 1-15,0 0 0 0,0 0 2 0,0 4-1 16,5 0 1-16,1-4-1 0,3 5 1 0,-4-5-1 16,1 0 1-16,1 0 5 0,-7 0 1 0,4 0 0 15,7 2-1-15,-11-2-3 0,5 4 1 0,-5-4-1 0,9 0 0 16,-7 0-5-16,-2-4-1 0,-2 4 1 0,7 0 0 16,-9-2 4-16,-3 2 0 0,5-5 0 0,5 1 0 15,-5 4-2-15,-2 0 0 0,-3 0 0 0,8-6 0 16,-8 6-3-16,1 0 1 0,4 0-2 0,-2-5 2 0,4 1-2 15,0 4 2-15,-6 0-1 0,6-2 1 0,3-2-1 16,-1 4-1-16,-8-5 0 0,6 1 1 0,0 2 3 16,-2-2 1-16,2 4-1 0,7 0 1 0,-9-4 15 15,2-1 1-15,7 5 0 0,1 0-1 0,-3-2-7 16,-9 2 1-16,4 0-1 0,0-4 1 0,-2 4-10 16,-2 0 1-16,-2 0-1 0,4-4 1 0,2 4-8 0,-4 4 1 15,-3-4-1-15,12 0 1 0,-1-4-2 0,-3 4 0 16,-1-5 0-16,0 3 0 0,0 2-4 0,-2 0-1 15,2 0 1-15,11-4-1 0,0 4 0 0,-4 4-1 16,4-4 1-16,4-4-1 0,6 4 4 0,-14 0-1 16,4 0 1-16,0-4 0 0,0 4 2 0,-7 0 0 0,-4 4 0 15,5-8 0-15,1 4 3 0,-12-4 2 0,6 8-2 16,3-4 2-16,-3-4 14 0,-4 8 0 0,-2 0 0 16,4-4 1-16,-3-4-1 0,-1 4 1 0,2 0-1 15,-2 4 2-15,10-4-9 0,-4 0 0 0,-6 0 1 16,6-4 0-16,5 4 3 0,-1 0 1 0,-1 4-2 15,1-8 2-15,0 4-13 0,-3 4 0 0,5-4-1 16,7-4 2-16,-6 4 1 0,-7 0-1 0,5 4 1 16,-1-15 1-16,-8 11-3 0,-2 0 1 0,6-4-1 15,-6 0 2-15,6-2-7 0,-7 6 1 0,3 0-2 0,9 0 2 16,-5-5-1-16,0 5 0 0,2 0 0 0,-1 0 1 16,1-4 0-16,2 4 0 0,-3 0 0 0,7 0 0 15,-1-4 0-15,4 2 0 0,-2 2 0 0,2 0 0 16,2 0 0-16,-5-5 0 0,-1 5 0 0,-3 0 1 0,-1 5 4 15,-5-5-1-15,2 2 1 0,4 2-1 0,1 0 1 16,-14 1 0-16,3-5 0 0,6 0 0 0,-6 2-4 16,-2 6 2-16,-3-4-1 0,5-1 0 0,0 5 2 15,-3-4 0-15,3 3-1 0,0-3 2 0,-1 2-6 16,1-1 0-16,-4-1-1 0,1 0 2 0,-6-2-11 0,5 2 0 16,-3-4 0-16,2 5 0 0,5-1-3 0,0-2 1 15,0-2-1-15,2 4 2 0,2 1 6 0,2 1 2 16,0-2-2-16,0 1 2 0,5-5 5 0,1 2 1 15,-8-2-1-15,20 4 1 0,-8-4 5 0,-1 0 1 16,-6 0-1-16,7 0 1 0,-5 0 2 0,-5 0 0 16,0 0 0-16,9-4 0 0,-13 4-2 0,4 0 1 15,4 4 0-15,1-8 0 0,-5 4 0 0,-2 0 0 16,-2 0 0-16,11 0 1 0,-3 0-2 0,-4 0 1 0,5 0 0 16,6-2 0-16,-5 2 0 0,3 0 0 0,6 2 0 15,9-2 1-15,-13 0 3 0,0 0 2 0,0-2-1 16,0-3 1-16,0 1-12 0,-7 4 1 0,3 0-1 15,-3-6 1-15,-4 1 2 0,0 5 0 0,5 0-1 16,-1-4 1-16,1 4 2 0,-9-2 1 0,-3 2 0 16,8-4 0-16,-3-1 3 0,-7 1 0 0,7 4 1 15,-2-2 0-15,2-2 0 0,-4 4-1 0,2 0 0 0,4-4 2 16,-2 4-1-16,-2 4 1 0,-2-4-1 0,10 0 2 16,1 0-15-16,-5 0 1 0,4 0-1 0,3 0 1 15,-1 0 1-15,-8 0 2 0,7 4-2 0,-1-8 1 16,-1 0-2-16,1 8 0 0,-10 0 0 0,12-4 2 0,-5-4 2 15,-3 4 1-15,6 0 0 0,-4 0-1 0,0 0-5 16,1-4 0-16,-1 4 0 0,0 0 0 0,0-5-1 16,-2 3 0-16,2 2 0 0,9 0 1 0,4 0-1 15,-4 0 0-15,2 0-1 0,6-4 2 0,-10 4-1 16,4 0 0-16,-3 0 0 0,3-4 1 0,-4 4-3 0,-3 4 0 16,-1-4 1-16,1 0 0 0,1-4 1 0,-7-1 1 15,2 10 0-15,2-5 0 0,7-5 0 0,-13 5 0 16,4 5 0-16,-2-5 0 0,2 0-1 0,-2 0 0 15,-2 0-1-15,4 0 2 0,0 0-5 0,-2 0-1 16,-2 4 1-16,13-4 0 0,2 4 4 0,-4-4 1 16,4 2-1-16,4-4 1 0,-13 2 0 0,3 2 0 15,3 3 0-15,3-12 0 0,-4 3-1 0,-3 4 1 16,-8 0 0-16,4-4 0 0,-2-7 0 0,3 7 0 0,-8 0 0 16,7 4 0-16,1 0 10 0,-1-3 1 0,-2-1 0 15,-4 0 1-15,1 4 0 0,6 0 1 0,-8-4 1 16,5 2-1-16,-2 2-8 0,4 0-1 0,-6-5 1 15,6 5 0-15,3-4 5 0,-3 4 1 0,-4 0-1 16,4 0 1-16,4-4-10 0,1 2 1 0,1 2 1 16,10 0-1-16,-10-5-2 0,-6 1 0 0,5-2 0 15,1 2 0-15,-3 4-5 0,-7 0 2 0,4-5-2 16,0 1 2-16,2 2-7 0,-6-2 1 0,4-1 0 16,-6-1 0-16,6 2 3 0,-6 0 2 0,0 4-2 0,-5-3 2 15,1-1-6-15,-3 0 1 0,2-2 0 0,5 1 0 16,0-5 7-16,-5 5-1 0,-1 1 1 0,-5 4 1 15,4 0-1-15,-2-6 1 0,-2 6-1 0,4 0 1 16,-2 0-2-16,3-4 1 0,-5 4-2 0,4 0 2 0,-2 0 1 16,-2-5 1-16,0 5 0 0,0-4 0 0,0 2-3 15,0 2-1-15,0-4 1 0,4 4 1 0,3-5-3 16,-7 5 1-16,4-4-1 0,-4 2 1 0,0 2 1 16,0 0 2-16,0 0-1 0,0 0 1 0,0 0-1 0,0 0 1 15,0 0-1-15,0 0 1 0,0 0 0 0,0 0 0 16,0 0 0-16,0 0 1 0,0 0 2 0,0 0 0 15,0 0 1-15,0 0-1 0,0 0 11 0,0 0 1 16,0 0-1-16,2 0 2 0,3 0 3 0,-5 0 0 16,0 0 0-16,4 0 0 0,-2 0 2 0,-2 0 0 15,4-4 0-15,1 4 1 0,-5 0-4 0,2 0 3 16,-2 0-2-16,0 0 1 0,0 0-7 0,0 0 0 0,0 0 1 16,-2 0 0-16,2 0-14 0,-5 0 1 0,1 0 0 15,4 0 0-15,4 0-11 0,1 0 1 0,-5 0-1666 16</inkml:trace>
  <inkml:trace contextRef="#ctx0" brushRef="#br0" timeOffset="7311.7">19193 1975 300 0,'0'0'0'16,"0"0"0"-16,0 0 0 0,0 0 47 0,24-4 2 15,-16 8-2-15,5-8 1 0,-2 4-9 0,0-4 1 16,-9 4-1-16,13 4 1 0,-4-4-16 0,-1 0-1 0,1 0 1 15,6-4 1-15,1 4-10 0,-6 0 1 0,6 0 0 16,-3-7-1-16,0 7-10 0,-3-4-1 0,6 4 1 16,-1-4 1-16,4 4 4 0,-6 0 0 0,-6-4 0 15,6 1 0-15,-2 3-9 0,2 0 1 0,-2 0 1 16,2-4-1-16,2 4-1 0,-2 0 0 0,-2 0 0 16,8 0 1-16,3-4 1 0,2 4 0 0,-3 4-1 15,9-8 2-15,-1 4 19 0,-4 4 1 0,1 0-1 16,0-4 2-16,0-4 1 0,-6 4 1 0,1 0 0 15,3-4 0-15,2 4-5 0,-5 4 2 0,3 0-1 0,-6-4 1 16,1 0-1-16,-4 3 1 0,5 1-1 0,-1-4 1 16,1 0-9-16,-3 4 0 0,7 0 0 0,2-8 1 15,-5 4 3-15,1 4 0 0,-3-2 0 0,1-2 1 0,1 5-9 16,-5-1 2-16,3 0-2 0,5-4 1 0,-7 7 7 16,-4-7 1-16,2 4 1 0,5-4-1 0,-5 0-9 15,-4 4 0-15,6 2 1 0,5-6-1 0,-1 5-1 16,-1-1 0-16,-5 2 0 0,11-6 1 0,0 5-5 15,6-1 0-15,3-2-1 0,8-2 1 0,-45 0-1249 16</inkml:trace>
  <inkml:trace contextRef="#ctx0" brushRef="#br0" timeOffset="9108.04">5135 3472 12 0,'0'0'0'0,"0"0"0"0,0 0 0 0,26-4 0 16,-19 4 0-16,-1 0 0 0,5 0 0 0,0 0 5 0,1-5 1 15,-7 3 0-15,1 2 0 0,9 0 22 16,-8 0 2-16,-1-4-1 0,5 4 0 0,6-4 5 0,-2-3 0 16,-2 7 0-16,4-4 1 0,4 0-26 0,1-2 0 15,2-3 0-15,8 7 1 0,0 0 12 0,-2 0 1 16,-2 2-1-16,8-5 2 0,-1 1-13 0,-12 2 1 15,5 0 0-15,4 0 0 0,-10-2-3 0,2-1 0 16,3 3 0-16,-3 2 1 0,-2 0 0 0,-7 0 0 16,2 0 0-16,6 0 2 0,-1 0-5 0,-1 0 2 0,-1 0-1 15,8 2 1-15,-1-2 6 0,1 0-1 0,9 5 1 16,-3-1 0-16,5-2 8 0,-9-2 1 0,-4 0-1 16,4-2 2-16,-2-2 2 0,-7 4 1 0,0 0 0 15,7 4 0-15,5-8-8 0,-10 4 2 0,5 0-2 16,-4 0 1-16,4-5-19 0,-3 3 2 0,3 2-2 15,7 7 1-15,-3-7-2 0,2-5 1 0,1 3-1 16,7 2 0-16,-7 2-1 0,-1-2 1 0,-2-2 0 0,3 4 0 16,-7-2-1-16,-1 0 0 0,6 5 0 0,-3-5 0 15,2 0 0-15,-4-5 0 0,6 3 0 0,-6 2 0 16,4 0 0-16,7 0 0 0,6 0 0 0,4 0 1 16,-4 0 0-16,-4 0 1 0,-4 0-1 0,-7 0 0 15,13 0 1-15,-11 0 1 0,-2 2 1 0,-2-2-1 0,6-2 9 16,-2 2 1-16,3 0-1 0,8 0 2 0,2 0-11 15,0 0 1-15,0 0 0 0,4-4 0 0,-10 4 10 16,-7-4 0-16,-2-1 1 0,9 3 0 0,-5 2 1 16,3 0 1-16,-3-8 0 0,0 4 0 0,5 4-10 15,0-3-1-15,6-1 1 0,6-4 1 0,-4 6-5 0,-6-3 1 16,2 1-1-16,-2-7 0 0,-2 7 2 16,-5-2 0-16,2-3 0 0,1-1 1 0,-5 5-6 0,2-1 0 15,3 6 0-15,4-11 1 0,4 7-1 0,-7-4 0 16,1 1 0-16,6 3 0 0,-10 0 0 0,-8 4 1 15,1-2 0-15,5 2 0 0,-1-5 18 0,-2 1 1 16,-4-2-1-16,-3 1 2 0,1 5-11 0,-3 0 0 16,1-4 0-16,6-2 0 0,-1 2 1 0,-3-1 2 0,8 1-2 15,1 2 1-15,-10 2 2 0,1 0 0 0,1 0 1 16,6-4-1-16,-10-1-10 0,-4 5 0 0,0-6 0 16,5 6 0-16,-5 0 2 0,-6 0-1 0,-1-4 1 15,5 0 0-15,-2 4-5 0,-2 0 1 0,0 0 0 16,2 0 0-16,8 0 2 0,-4 0-1 0,-6 0 1 15,4 0 0-15,-2 0-4 0,-2 0 0 0,4 4-1127 16</inkml:trace>
  <inkml:trace contextRef="#ctx0" brushRef="#br0" timeOffset="13024.2">22739 785 154 0,'0'0'49'0,"7"-34"8"0,-7 23 1 0,0 5-1 0,0 1 2 16,0 1-14-16,-2-2 0 0,-3 6-1 0,5-5 2 16,-4 5-23-16,-2-4-1 0,3 4 1 0,-5 0-1 15,-1 0-18-15,-6 0 0 0,5 0 1 0,-14 9-1 0,-8 6 6 16,4-1 0-16,6 3 0 0,3-2 2 0,0 0-12 16,2 0 0-16,4 0 0 0,-2 0 1 0,2 4-1 15,6 0 0-15,-1-4 0 0,1 0 0 0,3-5-1 16,4 5-1-16,4-4 1 0,-4 4 0 0,7 4-3 15,-3-4 0-15,2-4 1 0,10-1 0 0,-4 5-2 16,3-6 1-16,-2-7-1 0,15 2 1 0,-2 4-1 0,-7-5 1 16,9-6-1-16,9-1 1 0,-9 0 4 0,-5 0 0 15,9 2 0-15,-2-3 0 0,-2 1 5 0,0 0 1 16,4-3 0-16,1 3 0 0,-3-2 13 0,-2-3 2 16,4 5-2-16,2 4 1 0,-6 0 0 0,-2-2 0 15,0-2 0-15,1-1 1 0,-5 5-9 0,-5 0 1 16,-2-4 1-16,2 8-1 0,-6 5 13 0,0-7 0 0,-5 2 0 15,5 1 1-15,2-5-3 0,-9 4 2 0,3-2 0 16,-3 6 0-16,-4-3 9 0,4 1 1 0,-2-6-1 16,3 9 1-16,-3-7-8 0,2 2 2 0,-4 0-1 15,0 7 0-15,4-1-4 0,-8-1 0 0,0-3 0 16,2 5 1-16,-5 2-9 0,-1-3 0 0,1 1-1 16,-10 4 1-16,-5 0-3 0,1-5-1 0,4 3 1 15,-7-2 0-15,-2-1 0 0,-1 5-1 0,-1 4 1 16,0-8 0-16,4 0-1 0,1-3 0 0,-3 3 1 15,-2-11-1-15,4 6-5 0,3 3 1 0,-1 1 0 16,-1-5 0-16,6-1-4 0,6 2 1 0,-6-2 0 0,-5 3 0 16,1 1 9-16,1-1 0 0,5 1-1 0,-6-4 1 15,-3 3-14-15,7-1 0 0,2 3 0 0,-2-5 0 16,0-2-1-16,4 2 0 0,2 1 0 0,3-1 0 0,-1-2-18 16,0-2 1-16,3 0-1 0,-5 0 2 0,11 0-1329 15</inkml:trace>
  <inkml:trace contextRef="#ctx0" brushRef="#br0" timeOffset="13397.25">23308 1063 1002 0,'0'0'33'0,"15"0"-10"0,-4 0-1 0,-2 0 1 16,-5 6-1-16,-4-1-14 0,4-5 1 0,-2-5 0 15,-2 5 0-15,0 0 11 0,0 0 1 0,0 5 0 16,0-1 0-16,5 2-2 0,-1-1 0 0,-4-1 0 0,0 2 1 15,0 3 2-15,0 1 0 0,2-5-1 0,2 5 2 16,-2-3-4-16,-2-3 0 0,0 0 0 0,0 0 1 16,0-2-15-16,0 3-1 0,0-5 1 0,0 0 0 15,0 0-1-15,0 0-1 0,0 0 0 0,0 4 2 16,9 0-5-16,-3 3 0 0,-6-7-1140 0</inkml:trace>
  <inkml:trace contextRef="#ctx0" brushRef="#br0" timeOffset="13722.42">23018 566 1906 0,'0'0'29'0,"15"0"-34"0,-2 0 0 0,-6-5 0 16,1 3 0-16,-1 2-31 0,4 0 1 0,-7 0-1 0,4 0 2 16,7 0-15-16,-4 0 2 0,0 0 0 0,2 0 0 15,-13 0-1141-15</inkml:trace>
  <inkml:trace contextRef="#ctx0" brushRef="#br0" timeOffset="14517.9">23658 789 1141 0,'2'4'96'0,"24"17"-52"0,-9-6 1 15,-4-4 0-15,-4-7 0 0,-7 0-19 16,-2-4-1-16,4 0 1 0,3 0 1 0,-1 7-26 0,-2-3 0 0,-4-4 0 16,0 4 1-16,7-4 3 0,-7 2 2 0,0 3-1 15,0-1 0-15,0 6 2 0,0-1 1 0,0-3-1 16,0 5 1-16,-7 8-8 0,3-4 1 0,-2 0 1 16,-5 10-1-16,-6 5-3 0,4-6 0 0,-2-3-1 15,8-2 2-15,3-2-11 0,-2-2 0 0,-5 4 0 16,0 0 1-16,5 0 1 0,-5-4 0 0,0-4 0 15,5-1 1-15,1 1-3 0,-1-2 1 0,0 1-1 16,-1-3 1-16,3 1 1 0,4-2 1 0,0-1 0 16,0-1 0-16,0 0-2 0,0-4 1 0,0 2 0 0,0 3 0 15,0-1 6-15,0 0 1 0,0-4 0 0,6 0 0 16,11 6-1-16,-2-6 2 0,3 0-1 0,10-4 1 16,6-2 8-16,-6-3-1 0,0 3 1 0,0-9 1 15,-3 4 14-15,-1 3 2 0,10-7 0 0,-6 0-1 0,4-6-5 16,-4 2 0-16,7-3 0 0,1-5 1 0,1 6-1 15,1 1 1-15,1-5 0 0,0 4 0 0,-7-7-6 16,-4 3-1-16,2-1 0 0,-2 0 1 0,-7 3 6 16,-4 6 1-16,0 2 0 0,3-8 0 0,-1 2-8 15,-2 10-1-15,-6-2 0 0,-7 3 0 0,3-5 12 0,-7 4 0 16,0 3 1-16,0 1-1 0,0-8-5 0,0 0 0 16,0 11 0-16,0-11 1 0,0 0 5 0,0 0 1 15,4 9-1-15,-8 2 1 0,4 4 1 0,-2 0 0 16,2 0-1-16,0-4 1 0,-5 1-6 0,1 3 1 15,4 0-1-15,0 0 0 0,-6 0-5 0,1 3-1 16,3 1 1-16,-9 11-1 0,-4 6-5 0,-4 2 0 0,2 3 0 16,8-3 1-16,3-1-7 0,-1-8 0 0,3 6-1 15,4-6 2-15,0-3-3 0,-2 0 1 0,2 4 0 16,9-5 0-16,-5-1 0 0,2-3-1 0,3 3 0 16,4-5 0-16,4 2-1 0,0 3 0 0,-2-3 0 15,15-2 0-15,2-4 0 0,3 0 0 0,-3 0 0 16,7-8 0-16,1 1-6 0,-1-1 1 0,6-3-1 15,2 1 0-15,-10-1 5 0,-5-2 0 0,-4 3 0 16,4-1 1-16,-8 0-1 0,1 3 1 0,1-3-1 16,4 5 1-16,-6-3 0 0,-3 5 1 0,-1-2-1 15,-5-3 1-15,-2 3 1 0,-5 2 2 0,-1-3-2 0,-1 3 1 16,-2 0-2-16,-4 0 2 0,0 1-1 0,0 3 0 16,-4-4-3-16,4 4 0 0,0 0-1787 0</inkml:trace>
  <inkml:trace contextRef="#ctx0" brushRef="#br0" timeOffset="15003.86">22261 2041 728 0,'0'0'0'0,"4"0"0"16,24-11 0-16,4 3 60 0,5 2 2 0,1-5-1 15,12-4 0-15,-5 2-24 0,4 3 1 0,3-5-1 16,8-6 0-16,2 1-17 0,-6 1 0 0,4-6 0 16,13-5 1-16,0 0 8 0,0 5-1 0,4-11 0 15,0-3 1-15,-4 3 2 0,-2 6 1 0,-2-4-1 16,12-2 1-16,-1 2-4 0,-14 4 0 0,3 5 0 0,2-5 0 16,-5 5 3-16,-3 5 1 0,3 1-1 0,7-2 0 15,-2 2-3-15,-9 4 1 0,5-10-1 0,-1 5 0 16,-3-1-22-16,-8 6 2 0,1-4 0 0,-4 4 0 0,1 5 0 15,-3-5 0-15,-3 0 0 0,7 0 0 0,-14 6-5 16,-7 3-1-16,-1 2 0 0,-2-7 0 0,-2 3 2 16,-7 1-1-16,1 3 1 0,-5 4 0 0,-4 0 3 15,-2 0 1-15,-1-4-2 0,-3 2 2 0,-7 2-8 16,0 2 0-16,0-2 0 0,0-2 0 0,0 2-1431 0</inkml:trace>
  <inkml:trace contextRef="#ctx0" brushRef="#br0" timeOffset="15535.77">22332 2341 866 0,'2'0'0'0,"2"0"0"16,-4 4 0-16,4-4 74 0,-4 4 1 0,0-4 0 0,2 0 0 15,-2 0-38-15,0 0 1 0,0 0-1 0,11-4 0 16,6 0-18-16,3 0 0 0,-1 1 0 0,26-5 1 0,2 2 13 15,-6-5 0-15,4 2 1 0,-2-1 0 0,-4-5-6 16,-3 4 1-16,3-4 0 0,-1 1 0 0,5-1 12 16,-2 0-1-16,4-9 0 0,11-1 2 0,-2-1-5 15,-3 1 0-15,5 1 0 0,4-5 0 0,-4 7-10 16,-7 3 0-16,3-2 0 0,8-2 1 0,-4 1 0 16,0 8 0-16,6 1 0 0,9-9 0 0,-9 8-8 0,-11 3 2 15,12-4-2-15,-5-4 1 0,0-2-2 0,-3 6 0 16,5 2 0-16,3 2 0 0,-3-3 6 0,-9-3 0 15,-1 4-1-15,1 2 1 0,-1-4-2 0,-5 5-1 16,0-5 0-16,-7 4 1 0,1 3-4 0,0-3 0 16,-1 0 0-16,7 1 1 0,-6-3-6 0,-7 2-1 15,-2 5 1-15,5-3 0 0,-7-1-5 0,-3-1 1 0,-1 7-1 16,4 0 2-16,-2-3-6 0,-7 3 1 0,0-4-1 16,-2-3 2-16,3 5-5 0,1 1 1 0,1 1-1 15,-5-2 1-15,-17 6-2046 0</inkml:trace>
  <inkml:trace contextRef="#ctx0" brushRef="#br0" timeOffset="35756.65">8770 4588 862 0,'23'0'-1'0,"-4"0"0"0,-6-4 0 0,5 4 0 0,3 0 1 16,-10 0 0-16,2 4 0 0,2-4 0 0,-2-4 4 0,-3 4 2 15,1 4-1-15,0-4 0 0,4 2 4 0,-2 3 1 16,-3-5-1-16,8 0 1 0,-1 0-7 0,-2 0-1 15,-5 4 0-15,3 0 0 0,5-2 6 0,-1 2 0 0,-7 1 0 16,5-5 1-16,5 4-1 0,-5 2 0 16,0-1-1-16,4-3 2 0,3 6-4 0,-1-1-1 0,3 1 1 15,4-4 0-15,4 1 0 0,-9 1 1 16,5-2-1-16,0 7 1 0,0-5-2 0,-2 3 1 0,-3-5-1 16,5 2 1-16,-4 3-1 0,-3-3 1 0,3-2-1 15,-2 1 1-15,3-3 7 0,-1 2 2 0,-3 0-1 16,3 7 0-16,2-3-1 0,-3-5-1 0,5 1 0 0,7-4 0 15,-7 4-11-15,-1 0 1 0,1 3 1 16,7 1-1-16,-3 3 1 0,-6-7 1 0,2-4 0 0,6 7 0 16,-11-3 0-16,5-2 2 0,-2 2-2 0,-2 5 2 15,4 1-4-15,-5-3 1 0,-1-3-1 0,1-4 1 16,-1 8 1-16,6-1 0 0,6-3 0 0,-2 7 1 0,0-7-3 16,-1-4 1-16,7 4-1 0,1 3 1 0,4-1-2 15,-13-2 2-15,8 5-1 0,1-5 0 0,4 2-1 16,-13-1 1-16,7 1 0 0,3 5 0 0,3-3 0 15,2-4 2-15,7 1-1 0,4 1 0 0,-5-2-1 16,-8-2 0-16,6 3 0 0,-3-5 1 0,-1 4-2 16,-2-4 0-16,-3 0 0 0,5 0 0 0,-2 0 0 0,2 0 1 15,7 0-1-15,8-4 1 0,-4-1-1 0,-5 5 1 16,-1 0-1-16,3-2 1 0,-53 2-935 0</inkml:trace>
</inkml:ink>
</file>

<file path=ppt/ink/ink19.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57:11.856"/>
    </inkml:context>
    <inkml:brush xml:id="br0">
      <inkml:brushProperty name="width" value="0.05292" units="cm"/>
      <inkml:brushProperty name="height" value="0.05292" units="cm"/>
      <inkml:brushProperty name="color" value="#FF0000"/>
    </inkml:brush>
  </inkml:definitions>
  <inkml:trace contextRef="#ctx0" brushRef="#br0">21149 6104 61 0,'0'0'0'0,"30"0"0"0,-9-4 0 16,3 0-4-16,8-1-1 0,7 3 1 15,2-2-1-15,1-7 3 0,-3 7 1 0,0-2 0 0,-1-3 0 16,-1 5 0-16,-1 2-1 0,-6-2 1 0,9-9 1 0,-2 6-1 16,-3-1 0-16,5 2 0 0,6-5 1 0,-5 0-1 15,-1 7 1-15,6 0-1 0,4-3 1 0,-6-1-1 16,-8-3 1-16,-1 7-2 0,5-2 2 0,-7 1-1 0,-4-1 1 15,2 4 0-15,2-5 0 0,2-1 0 0,-6 6 0 16,0-2 0-16,7-1 0 0,-3-1 33 0,-4 2 1 16,6 4-2-16,3-7 2 0,-7 3 13 0,-9 4 1 15,7 0 0-15,0-4 1 0,-5-3-8 0,-1 5 1 16,-5 2-1-16,0-6 2 0,3 2-14 0,-8 4 1 16,-1 0-1-16,4-5 2 0,-2 3 4 0,-2-2 0 15,0 4 1-15,-5-4 0 0,0 4-1 0,3 0 0 16,-3-2 0-16,1 2-1 0,4-5 10 0,-5 1 1 0,1 4 0 15,-3 0 0-15,2 0-10 0,-1 0-1 0,-1 0 1 16,2 0 0-16,1 0-15 0,-1 4 2 0,-2 1-2 16,1-3 1-16,-3 6-11 0,4-1 1 0,-6-7-1016 15</inkml:trace>
  <inkml:trace contextRef="#ctx0" brushRef="#br0" timeOffset="5652.93">1076 8887 892 0,'0'0'0'0,"0"0"0"15,0 0 0-15,0 0 41 0,24 2 1 0,-24-2-1 16,0 0 1-16,4 0-41 0,-4 0 1 0,0 0-1 0,0 0 1 0,0 0 27 0,0 0 0 16,0 0 0-16,7 2 0 0,8 5-44 0,2-7 1 15,0 0-1-15,7 0 1 0,-5 0 10 0,0 0 1 16,-2 0 0-16,5 0-1 0,-7-4-5 0,-2 4 1 16,-2 0-1-16,6-3 2 0,-7 1 3 0,1 2 2 15,-4 0-1-15,3-2 0 0,5-2 2 0,-2 4 1 16,-2-2 0-16,10 0 0 0,-1 0 1 0,1-1 0 0,-4 1 1 15,5-4-1-15,1 2 29 0,-1 2 0 0,-1-5 1 16,7-1-1-16,7 1-8 0,1 3 1 0,-2 2-1 16,1-2 1-16,-1-1-8 0,-6 1 1 0,0 2 0 15,8-2 0-15,-12-5-6 0,4 3 0 0,4 2 0 16,3-1 0-16,-8 3-10 0,1-2 0 0,11 0 0 16,6 4 0-16,7-2-5 0,-3-3 2 0,7-3-1 15,-7 8 0-15,-4-2-10 0,-6-3-1 0,2 5 0 16,2-4 1-16,-9 0 2 0,9 2-1 0,-2 2 1 0,8-2-1 15,7 2 3-15,-5 0 1 0,5-2 0 0,-2 2 0 16,-9 0-1-16,-4 2 0 0,2-2 0 0,-9 0 0 16,2 0 9-16,-6 0 1 0,13 0-1 0,-2 2 1 15,4 2 0-15,0-2 0 0,5-2 0 0,-5 0 0 16,-2 0 0-16,-9 0 1 0,5 0 0 0,-5 4 0 0,-2-4 9 16,0-4 0-16,-8 4 0 0,8 4 2 0,-8-4 9 15,4 0 0-15,4 0 1 0,2 3 0 0,-1-6-19 16,-3 3 1-16,8-4-1 0,7 4 2 0,-6-2-2 15,-5-2 0-15,-6 0 1 0,11 4 0 0,-7-7 1 16,-8 3-1-16,8 2 1 0,0 0 0 0,-2-3 13 16,4 1 0-16,5 0 0 0,6 2 0 0,11-5 0 0,4 3 1 15,-4 0 0-15,0 0 0 0,-3-1-6 0,-5 3-1 16,1-2 0-16,2-7 1 0,-51 11-1179 0</inkml:trace>
  <inkml:trace contextRef="#ctx0" brushRef="#br0" timeOffset="32387.41">11363 10350 602 0,'0'0'0'0,"0"0"0"0,0 0 0 16,0 0 82-16,0 0 1 0,0 0-1 0,0 0 1 15,0 0-64-15,0 0 1 0,0 0 1 0,0 0-1 0,0 0 22 16,0 0 2-16,0 0 0 0,0 0 0 0,0 0-28 15,0 0 1-15,0 0 0 0,0 0 0 0,0 0-10 16,0 0 1-16,0 0-1 0,0 0 1 0,0 0 5 16,0 0 0-16,0 0 1 0,0 0-1 0,27-4-10 15,-16 4 1-15,-2 0-1 0,4-2 2 0,10-3-1 16,-1 5 2-16,-5 0-1 0,4-2 1 0,-3-2-5 0,-8 0 1 16,5-1 1-16,-6-1-1 0,6 2-1 0,2 4 0 15,-6-4 0-15,12-3 0 0,-1 3 2 0,-5 0 0 16,5-1-1-16,-1-1 2 0,-2 2-1 0,-8 2 0 15,4-3 1-15,2 1-1 0,7 2 5 0,-3 2 0 16,-3-4 0-16,-1 0 1 0,-2-1-5 0,2 3 0 16,4 2 1-16,1 2-1 0,1 5 1 0,5-1 1 15,-4-4-2-15,8-2 2 0,-4-2 15 0,0 0 0 16,0 2 1-16,0-4 0 0,0 2-12 0,-5 2 0 0,5 0 0 16,0 0 0-16,-2 0 2 0,-9 0-1 0,5 4 0 15,1-2 0-15,5-4-2 0,-6-2 1 0,-1 4-1 16,-2 2 2-16,3 0 10 0,-5 0 1 0,0 0 1 15,11-2-1-15,0 0-5 0,-2-2 0 0,2-2 0 16,-5 2 0-16,5 2 0 0,-6 0 3 0,5 0-3 16,1-7 3-16,-4 7-2 0,-7 2-1 0,5 3 1 15,-1-5 0-15,1 0-11 0,-10 0 1 0,6-5 0 0,3 1 0 16,-4 4 3-16,0 2 1 0,-6 0-1 0,6-4 2 16,-2 2-12-16,3 2 1 0,-8 3 0 0,3-5 1 15,2 0-2-15,2 0 1 0,-6 0-1 0,2 0 1 16,6 0-2-16,-6 0 2 0,-2 4-1 0,10-2 0 0,-3-2-1 15,-1 0 1-15,0 0-1 0,4 0 1 0,-4 0-1 16,1 0 1-16,-1 0-1 0,0-2 1 0,-6 0 0 16,4 2 2-16,-2 4-2 0,8-2 1 0,-6-2 4 15,-2 2-1-15,-2 2 1 0,6-4 1 0,4 3-5 16,-10-1 0-16,2 0 0 0,4-2 1 0,5 0-2 0,-7 0 1 16,-2 0-1-16,2-2 1 0,-3 4-2 0,6 0 1 15,-8 0 1-15,5 2-1 0,3 1-1 0,-6-3 0 16,3-2 0-16,-2-2 0 0,9 2 0 0,-5 2 0 15,0 2 0-15,0-8 0 0,9 8-1 0,-2-4-1 16,-7 0 1-16,4 0 1 0,3 0-1 0,-9-4 0 16,2 2 0-16,7-3 1 0,-5 5-1 0,-6 2 0 15,4 1 0-15,0-6 1 0,3 1 0 0,-8 2 1 16,1-4-1-16,7 0 1 0,-3 4 1 0,0 2 1 0,-4 0 0 16,-2-2 0-16,6 0 5 0,-2 0 0 0,-2 0 0 15,-3-2 1-15,5 0-5 0,-2 2 1 0,-2 0-1 16,0 0 2-16,0 0 7 0,1-2 1 0,-1 0-1 15,0-1 2-15,-5 3-9 0,3 0 1 0,-3 0 0 16,7-6 1-16,2 6-8 0,-2 0 1 0,-2 0 0 16,0-2 0-16,-1 2-1 0,1 0 0 0,-4 0 0 15,10-4 0-15,-2 4 0 0,-5 0 1 0,-3-2-1 16,4 2 1-16,-5 0-1 0,5 0 1 0,-5 0-1 0,9 0 2 16,-2-7-2-16,-2 5 0 0,-5 2 0 0,3 0 1 15,-7-2-1-15,2 2 0 0,3 0 0 0,-3 0 1 16,3 0 10-16,-3 0 1 0,-2 0 0 0,2-2 0 15,1 0 0-15,-3 2 1 0,-2-5-1 0,6 5 0 0,-2 0 2 16,-4 0 0-16,7 0 1 0,-3 0 0 0,3 0-11 16,-1 0 0-16,-6 0 1 0,4-2-1 0,3 0-1 15,1 0 0-15,-1 0-1 0,-5 2 2 0,7 0-4 16,-3 0 0-16,0 0 0 0,1 0 1 0,-3 0-1 16,3 0 0-16,1 0 0 0,-1-2 0 0,-1 2-2 0,0-5 0 15,-1 3 0-15,-5 2 1 0,6 0 1 0,-1 0 0 16,-3 0 0-16,2-2 0 0,0 0-1 0,-2 0 1 15,3 0 0-15,1 2 0 0,5-4 0 0,-5 1 0 16,-1 1 0-16,1 0 1 0,0 2-1 0,3-4 0 16,-3 4 0-16,1-4 1 0,-3 2 0 0,3-1 2 15,-1 1-2-15,3-2 1 0,-3-2-1 0,5 4 0 16,-5-1 0-16,9-1 0 0,-6 0-1 0,2 2 2 16,-1 2-1-16,-3-4 0 0,4 4-1 0,-3-5 0 0,-1 3 0 15,5-2 0-15,-1 2-1 0,0 2 0 0,0-2-1 16,6-3 2-16,-6 3-3 0,-1 0 1 0,-3 0-2 15,8 0 2-15,-7 0-2 0,3-2-1 0,-7 1 1 16,9 1 0-16,2-2 2 0,0 2 0 0,-8 2 0 16,6-4 1-16,-3 4-1 0,1 0 1 0,-4 0 0 15,3-5 0-15,1 3 1 0,0 2 0 0,-5 0 0 16,1-2 1-16,8 2-1 0,-5 0 1 0,1 0 0 16,0 0 1-16,-3 0-2 0,7 0 0 0,-2 0 0 0,-2-2 0 15,6-2 0-15,-2 4 0 0,-2 0 0 0,2-2 0 16,7 2 0-16,-9 0 1 0,2-2-1 0,2-3 1 15,0 3 3-15,0 2 1 0,0 2-1 0,5-4 1 0,1 2-3 16,-1 0 0-16,-1-4 0 0,3 4 1 0,-3 4-2 16,-4-4 1-16,1-6-1 0,7 6 1 0,-5 2-2 15,-5 2 2-15,2-4-1 0,7 0 0 0,-3 4-1 16,-4-1 0-16,0 1 0 0,5 0 0 0,-1-4 0 16,-4 0 0-16,5 0 0 0,-1 0 0 0,-1 2-1 15,-1 2 0-15,-2-1-1 0,3-3 2 0,1 0 2 0,-4 0 0 16,5 2-1-16,6 2 1 0,-1-4-1 0,-9 2 0 15,3 0 1-15,1-2 0 0,-3 0 4 0,-4 0 1 16,2 2 0-16,7 3 0 0,-5-1 1 0,-2-4 1 16,-4 2 0-16,4 0-1 0,5 0 0 0,-5 0 1 15,0 0-1-15,-2 3 1 0,2-5 6 0,5 2-1 16,-5 0 1-16,6-2 0 0,5 2-9 0,-6 2 1 16,1 1 0-16,5-5 1 0,0 0 2 0,-6 4 0 0,3-2 0 15,6 2 1-15,-6 0-6 0,-5-4-1 0,1 5 1 16,5-3 0-16,-7 2 0 0,3-4 0 0,-5 4 1 15,4-4-1-15,3 2 3 0,-3 3 1 0,-3-1-1 16,3-4 1-16,3 4-4 0,-5 0-1 0,0 3 1 16,3-7-1-16,-5 0 4 0,0 0 1 0,-6 0 0 15,6 2 0-15,4 0-1 0,1 0 1 0,-9 7-1 16,4-5 1-16,4-2-2 0,-3 0 2 0,-8 0 0 16,12-2 0-16,-5 5-6 0,0-3-1 0,-2 2 0 0,2-4 1 15,0-2 1-15,-6 2 0 0,0 4 1 0,0-4-1 16,-1 0 0-16,-1 0 0 0,-5 0 1 0,9 7-1 15,-4-5 4-15,-3 0 0 0,5 0 0 0,-5 0 1 16,9-2-8-16,-4 0 1 0,-2 0 0 0,1 2 1 0,5 2-3 16,3 1 0-16,-5-3 0 0,8-4 0 0,-21 2-2246 15</inkml:trace>
  <inkml:trace contextRef="#ctx0" brushRef="#br0" timeOffset="36444.69">10152 7248 12 0,'0'0'0'15,"0"0"0"-15,0 0 0 0,-28 8 41 0,17-5 1 16,1-3-1-16,-8 0 1 0,8 0 14 0,-1 0 0 0,2 0 0 16,1 0 0-16,-5 0-5 0,2 0-1 0,0 0 1 15,-6 0 0-15,-4 0-18 0,8 0 0 0,2 0-1 16,-10-3 2-16,-1 3-14 0,5 0 1 0,4-4 1 16,-2 0-1-16,4 2-12 0,1 2 1 0,-1 0-1 15,5 0 1-15,-1 0 9 0,1 0 1 0,-3 0 1 16,3 0-1-16,6 0 18 0,-7 0 1 0,7 0-1 15,-4-4 2-15,-7 4-6 0,9 0 1 0,2 0 0 16,-4-5 0-16,4 5-3 0,-2 0 2 0,-3 0 0 0,5 0-1 16,0 0-7-16,0 0 1 0,0 0-1 0,0 0 1 15,0 0-7-15,0 0 1 0,0 0 1 0,0 0-1 16,0 0-8-16,0 0 1 0,0 0-1 0,-4-4 2 0,4 0-6 16,-2 2 1-16,2-3-1 0,0-1 1 0,0 2 6 15,0 0 0-15,0 1-1 0,2-1 1 0,2 0-13 16,1 4 1-16,-3 0-1 0,4 0 0 0,5-4 3 15,0 2 0-15,-5 2-1 0,5 2 1 0,0 2-2 16,4 0 1-16,-5-8-1 0,10 4 2 0,-3 6-2 16,-2 3 1-16,0 1-1 0,4-5 1 0,-2-3-4 15,-6 2 1-15,4 0 1 0,-2 1-1 0,4-5 1 0,-6 2 0 16,0 0 1-16,4 0-1 0,-3 2-2 0,-1-4 2 16,0 4-2-16,6-4 1 0,-2 0-2 0,-6 0 1 15,1 0 0-15,8 3 0 0,-10 1 2 0,-1 0-1 16,3 0 0-16,-3-4 1 0,4 2-1 0,1 1-1 15,-1-1 0-15,0 2 0 0,6-4 1 0,-2 4 2 16,-2-4-2-16,4 2 1 0,-2 0-2 0,0-2 2 16,-6 3-2-16,6 1 1 0,-2-4 0 0,2 4 1 15,2-4 0-15,0 0 0 0,0 0-3 0,0 0 0 0,-2 4 0 16,9 3 1-16,-7-7-1 0,-6 0 0 0,4 0 0 16,6 4 1-16,-3-2-1 0,-5-2 0 0,4 0 0 15,0-2 0-15,-2 2 0 0,-2 0 1 0,-3 2 1 16,6-4-1-16,-4 2-1 0,3 2 1 0,-2 2 0 15,2 1 0-15,3-5-1 0,-8 0 0 0,1 0 0 16,2 0 0-16,4 0 0 0,-6 0 1 0,4 0-1 16,-2-7 1-16,2 5 0 0,-5 2 2 0,3 0-1 15,4-2 0-15,5 2-2 0,-5 0 0 0,5 0 0 0,5-4 1 16,-3 4 3-16,2 4-1 0,-3-4 0 0,3-4 1 16,-2 4-4-16,-3 0 0 0,-1 0 0 0,1-5 1 15,1 5-1-15,-10 5 0 0,3-5 0 0,9 0 1 0,-2 0 0 16,-5 0 0-16,4 4 0 0,-4-8 2 0,7-1-1 15,-5 3 1-15,1 2-1 0,-5 0 2 0,2 0-1 16,0 0 2-16,0 0-2 0,5 0 2 0,-1 0-4 16,-4 0 1-16,7 0 0 0,4 0 0 0,0 0 9 15,-7 0 0-15,3-2 0 0,4 0 0 0,-7-2-4 0,-4 4 1 16,5 4 0-16,6-4-1 0,-7-4 2 0,-4 4 2 16,0-4-2-16,5 4 1 0,2 0-3 0,-7 0 2 15,4 0 0-15,1-3 0 0,-9-1 0 0,2 4 0 16,2 2 0-16,6 0 1 0,-1 1-5 0,-5-3 1 15,4-3-2-15,7 1 2 0,-2 2-4 0,-7 0 0 16,7-2 0-16,2-2 1 0,-4 4-2 0,-1 4 1 16,-1-4-1-16,6 0 1 0,-11-4-3 0,0 4 1 0,2-4 0 15,5-1 0-15,-7 3-1 0,-2 2 0 0,4 2 0 16,7-2 1-16,-6-2-10 0,-5 2 1 0,2 0 0 16,4-4 0-16,-4 4 9 0,7-4 0 0,-5 2 0 15,11-3 0-15,-2 5-9 0,0 0 0 0,-2 0 0 16,4-4 1-16,-2 4 2 0,0 0 2 0,-2 4-2 15,4-8 2-15,-2 4-5 0,-7 4 0 0,0-4 0 16,3 0 1-16,4-4 8 0,-2 4 1 0,-3 0-1 16,-1-4 1-16,-3 4 4 0,3 4-1 0,5-4 1 15,1 0 0-15,5 0 0 0,-5 0 0 0,2 4 1 0,2-8 0 16,2 0-1-16,-6 4 1 0,0 0 0 0,4-6-1 16,-4 6 0-16,-4 0-1 0,1 2 1 0,5-13-1 15,3 0 4-15,-10 5 1 0,-1 4-1 0,6 0 1 0,-7-5-1 16,3 3-1-16,8 0 1 0,0 4 1 0,-2 0-4 15,-2-4 0-15,4-1 0 0,3 3 1 0,-1 2-2 16,-8 0 2-16,4-4-1 0,8 0 1 0,-5 8-5 16,-10 0 1-16,5-8 0 0,0 4 1 0,4-4-2 15,0 4 0-15,-2 0 0 0,-4 4 0 0,-2-4-2 0,4-4 1 16,0 4 0-16,6 4 0 0,-8-4-15 0,2 0 1 16,-5 0-1-16,5 0 2 0,-2 0 5 0,-2 0 0 15,-1 4 0-15,-1-8 2 0,1 4-6 0,-3 4 1 16,-1-4 0-16,2 0 1 0,1-4 1 0,-9 4 1 15,-3-6-1-15,5 4 1 0,-2 2 16 0,-2-3 0 16,0-1 0-16,0 4 1 0,-5 0 13 0,0 0 1 16,5 0-1-16,0 0 0 0,0-4-4 0,-5 4 0 15,-2 0 0-15,3-4 0 0,3 2-4 0,-3 2-1 0,-3 0 1 16,1-5 0-16,1 5 1 0,0-4 1 0,1 2-2 16,4 2 2-16,6 0-9 0,-2 0 0 0,-4 0 1 15,1 0 0-15,-1 0-6 0,0 2 2 0,-11-2-1811 16</inkml:trace>
  <inkml:trace contextRef="#ctx0" brushRef="#br0" timeOffset="44584.44">8864 13078 313 0,'0'0'0'16,"0"0"0"-16,0 0 0 0,0 0 25 0,0 0 2 15,24 8-1-15,-9-8 1 0,8 2-4 16,-8 3-1-16,-2-3 0 0,13-2 2 0,-2-2 1 0,-7-1-1 0,0 1 1 15,4 0 0-15,7-2-19 0,-11 0 2 0,5 2-1 16,6 2 1-16,0-5-7 0,-5 1 1 0,14 0-1 16,-3 2 2-16,5-5-2 0,-5-1 0 0,9 1 0 15,-2 1 1-15,-7-2 4 0,-2-1-1 0,3 1 1 16,1 1 0-16,-1-3 0 0,-5 1 2 0,6 1 0 16,-6-1 0-16,2 1-6 0,3-1 0 0,8 1 1 15,-3-1-1-15,5 3 1 0,-6-1 2 0,0-1-1 0,10-1 1 16,-8 5-2-16,-5 0 2 0,5-3-1 0,2-1 1 15,-43 8-564-15</inkml:trace>
  <inkml:trace contextRef="#ctx0" brushRef="#br0" timeOffset="45855.34">16010 13358 1218 0,'-4'0'0'16,"4"0"0"-16,-7-4 0 0,3 2-10 0,-7 0 1 0,5-2-1 15,-5 2 1-15,5-1 11 0,1-1 2 0,5 4-2 16,0 0 1-16,-6 0 24 0,4 0 1 0,-3 0-1 16,1 0 1-16,4 0-8 0,0 0 1 0,0 0-1 15,0 0 1-15,0 0 0 0,0 0 2 0,0 0-1 16,0 0 1-16,0 0-6 0,0 0 1 0,0 0-2 16,4 0 2-16,9 0-10 0,2 0 1 0,2 0 0 15,11 2 0-15,5 5-3 0,-3-1 1 0,-3-2-2 16,1-2 2-16,-6 1-7 0,6-1 1 0,0 0 0 0,6 0 0 15,3-2-1-15,-7 0 1 0,12 4-1 16,4-2 1-16,3 0-1 0,-8 3 0 0,4-1 0 0,4-2 0 31,-6 2 2-31,-9-4-1 0,12 2 0 0,-1-2 0 0,0-2 1 0,-2 2 2 0,2 2-1 0,11 1 0 16,-5-1 15-16,-2-2 0 0,1-5 0 0,1 3 1 0,-1 2-17 16,-12 0 1-16,7-6-1 0,0 4 1 0,5 0 12 15,-5-3 0-15,4 1-1 0,7 0 1 0,0 0-4 16,-7-1 1-16,3 3-1 0,-3 2 2 0,-4-2 6 15,-6-2 0-15,6 2 0 0,11 2 0 0,-3-2-3 16,-1-3 1-16,4 1-2 0,4 2 2 0,-2-2-9 0,-13 2 1 16,0-3-1-16,9 1 1 0,-5 0 2 0,-4 0 0 15,0-1 1-15,7 3-1 0,-3-6 2 0,0 1 1 16,3 1-1-16,4 0 2 0,-3 3-4 0,-12-1 1 16,4 2 0-16,-2-4 0 0,-2-3-3 0,2 1 0 15,-2 1 0-15,8 3 1 0,0 0-8 0,-8-3 2 16,9 1-2-16,3 2 1 0,-6 2 5 0,-4-3 0 0,-2 1 0 15,4 0 1-15,-6 0-8 0,-3-1 1 0,3 1 0 16,2 0 1-16,-7 0-2 0,5 2 0 0,-1-5 0 16,8 3 0-16,-8 0 5 0,-3-1-1 0,1 1 1 15,5 0 1-15,-7 2-6 0,-6-5 1 0,-2 3 0 16,2-4 0-16,2 1 0 0,-4 3-1 0,4 0 0 16,0-3 0-16,0 3 1 0,-2 0 2 0,-1-3-2 15,6-1 1-15,-3-1-2 0,-2 3 0 0,0 0 1 16,4-1 0-16,-9-1 17 0,-1-5 1 0,4 5 0 15,-3 1 0-15,-6 1-11 0,-2-3 0 0,3 1 0 0,3-1 2 16,-4 5 5-16,-4 0 1 0,2-3 0 0,2-1 0 16,0 2-16-16,-4 1 0 0,-2 3 0 47,4-4 1-47,2-1-2 31,0 3 0-31,-2 2 0 0,5-2 2 0,1-3-2 15,-4 3 0-15,5 0 0 0,12 2 0 0,-6 0-18 0,0 0 1 0,0-1-1811 0</inkml:trace>
  <inkml:trace contextRef="#ctx0" brushRef="#br0" timeOffset="48574.08">7297 14872 752 0,'0'0'0'0,"0"0"0"0,24-8 0 0,-14 8 31 0,1 0 0 0,2-5 1 0,2-5-1 0,0 1 3 0,-9 3 1 0,5 2-2 0,9 2 2 0,-5-1 6 0,-3-1 2 0,3 0 0 0,9 0-1 0,-2 2-3 0,1 2-1 0,-1 0 0 0,6-3 0 0,6 1-37 0,2-2 1 0,-1 8 0 0,5-8 0 0,-1 2 4 0,-2 0 2 0,-3 2 0 0,7 2 0 0,-9 0-3 0,0-4 0 0,-2-2 0 0,7 4 0 16,-3-2-1-16,0-1-1 0,1 3 0 0,8 0 2 0,2 0-1 0,0 0 1 0,0-4-1 0,4 0 1 0,-4 2-4 0,-6 0 1 0,-5-3 0 0,5 1 1 0,-3 0 22 0,-6 0 2 0,3-3 0 0,7-1 0 0,-3-1 0 0,-1 3 0 0,1 4 0 0,8-7 0 0,-6 3-1 0,-5-1 1 0,-2-1 0 0,3-1 0 0,-3 1-15 0,-13 2 0 0,9-1 1 0,0 3 0 0,0 0 4 0,-2-1 0 0,-3 3 0 0,1 0-1 0,2 2 5 0,-5 4 0 0,9 3-1 0,2-5 1 0,3 9-21 0,-1-3 0 0,5 5 0 0,3-3 2 0,-42-10-1470 0</inkml:trace>
  <inkml:trace contextRef="#ctx0" brushRef="#br0" timeOffset="48680.23">11399 14651 1105 0,'0'0'0'0,"0"0"0"0,-9-4 0 0,-1-3 77 0,3 5 2 0,1 0-2 0,2 0 2 0,4 0-35 0,-7 0-1 0,7-2 1 0,0 4 0 0,0 0-25 0,0 0 0 16,-2 0 0-16,0-3 0 0,2 1-13 0,0 0-1 0,0 0 1 0,-2 2 1 0,-3 0-3 0,5 0 1 0,-2 0-1 0,2-2 1 0,0 0 13 0,0 0 1 0,0 0 0 0,0-1 0 0,0 3-13 0,0 0-1 0,-4 0 1 0,4 0-1 0,0 0-1 0,0 0-1 0,0 0 0 0,4-2 1 0,-2 2-4 0,5 2 1 0,-5 3-1 0,11-1 1 0,8 0-1 0,3 0 0 0,4-1 0 0,4-1 1 0,-2 2 3 0,2 0-1 0,-4-2 0 0,7 0 2 0,-8-2-2 0,1 0 2 0,5 3-1 0,1-3 1 0,-6-3-1 0,-2 1 1 0,4 2-1 0,6 0 2 0,-6 2-2 0,2 1 1 0,3-3-1 0,8-3 1 0,-3-1 25 0,-1 0 1 0,10 0 1 0,3-1-1 0,-9 5-6 0,-2-2 0 0,-3-6-1 0,7 1 2 0,0-3-2 0,-8 1-1 0,-1 3 1 0,7 2-1 0,2-3-2 0,-2-1-1 0,2 1 0 0,1 1 0 0,-6-2-1 0,-3 1 0 0,-3 1 0 0,5-1 0 0,-9-1-1 0,-2-1 0 15,-2 1 0-15,-3 6 0 0,5 0 0 0,-2-3 0 0,-9 1 0 0,0-2 0 0,0 1-6 0,-6 5 1 0,2 0-1 0,2-4 0 0,2 0 4 0,-6 2 0 0,0 2 0 0,-1 0-1 0,1 0 3 0,-4 0 0 0,-1 2 0 0,11 2 0 0,5-2-8 0,-1 0 1 0,-2 1 1 0,7 3-1 0,-2-2-5 0,-7-2 0 0,4 5 0 0,7 8 1 0,-6-5-7 0,-5-1 1 0,0-3-2076 0</inkml:trace>
</inkml:ink>
</file>

<file path=ppt/ink/ink2.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2:47:18.950"/>
    </inkml:context>
    <inkml:brush xml:id="br0">
      <inkml:brushProperty name="width" value="0.05292" units="cm"/>
      <inkml:brushProperty name="height" value="0.05292" units="cm"/>
      <inkml:brushProperty name="color" value="#FF0000"/>
    </inkml:brush>
  </inkml:definitions>
  <inkml:trace contextRef="#ctx0" brushRef="#br0">4633 6055 1494 0,'0'0'0'0,"0"0"0"0,0 0 0 0,0 0 92 15,-21 4 1-15,14-4 1 0,1 0-1 0,-1-4 19 0,3 4 0 16,0-4 0-16,2 4 2 0,2 4-81 0,-5-4 2 16,1 0 0-16,2 0 0 0,2 0-33 0,-4-4 1 15,-3 2 1-15,7 0-1 0,-4 2 3 0,-3 0 0 16,3 0 0-16,4 0 1 0,0 0 16 0,0 0 1 0,0 0-1 15,-6 0 1-15,6 0-14 0,0 0 1 0,0 0 1 16,0 0-1-16,0 0-4 0,0 0-1 0,0 0 1 16,6 0 1-16,-2 2 8 0,7 4-1 0,-4-2 1 15,8-1 0-15,-3-1-14 0,6 0 1 0,-1 2 1 16,-2 0-1-16,-4-2-3 0,-5 1 1 0,5-3-1 16,2 0 1-16,2 0-1 0,-5 0 0 0,1 2 0 15,2 2 0-15,4-4 0 0,0 4 0 0,-2-4 0 16,3-4 0-16,-1 4-1 0,4-4 0 0,-4 4 0 15,9 0 0-15,-2 0 1 0,-1 0 0 0,-1 0 0 16,6 0 1-16,0 0 7 0,-5-5 0 0,5 3-1 31,-2-2 2-31,-2 4 0 0,-3 0 0 0,-4-6 0 0,5 4 1 0,-5 2-5 0,0-3 1 0,9-1-1 0,-7 0 1 16,-2-2-4-16,5 1 0 0,-1-3 1 0,3 1 0 16,-3 1 0-16,1 2 2 0,1-5-2 0,16 3 2 0,0-3-2 15,-1 3 1-15,-3-5 0 0,10-1 0 0,-7 5-3 16,-6 1 2-16,-1 2-2 0,-4-7 1 0,6 2 1 15,-1 1 1-15,-2-3-1 0,2-4 1 0,-4 9-1 16,0 6 1-16,11-4 0 0,1-3 0 0,-3 3 4 16,-3 4 0-16,7 0 0 0,-2-8 1 0,-12 3-8 0,-1 8 1 15,-2 3 0-15,-3-2 1 0,-4-4 0 0,7-4 0 16,-9 8 1-16,7-4 0 0,-3 4 0 0,-8 3 0 16,4-7 1-16,-5 0-1 0,3 0-3 0,-2 4 1 15,0-2 0-15,2 2 0 0,2 1 1 0,-2-1 1 16,-3-2-1-16,7-2 0 0,-2 0 4 0,3 0 1 15,-3 0-1-15,2 0 0 0,2 0 1 0,-4 2 1 16,2 5-1-16,-2-7 1 0,-2 4 5 0,4-4 0 0,-6 4 1 16,4 2-1-16,-2-1-7 0,-2-5 0 0,0 0 0 15,1 0 0-15,3 0 3 0,-8 0 1 0,-1 0-1 16,3 0 1-16,2 0-3 0,-3 0 1 0,-3 4-1 16,5 2 1-16,7-6-5 0,-6 5 2 0,-4-5-1 15,3 2 1-15,1 2-4 0,2 0 0 0,2 1 1 16,13 5-1-16,6 1-2 0,-8-3 0 0,-2 3 0 15,3-9 0-15,-27-2-2434 0</inkml:trace>
  <inkml:trace contextRef="#ctx0" brushRef="#br0" timeOffset="7512.55">12498 6055 1407 0,'0'0'0'16,"0"0"0"-16,0 0 0 0,0 0 96 0,0 0 2 15,0 0-1-15,-23-10 1 0,14 5-15 0,2-1 0 0,7 2 0 16,-6-1 1-16,2 5-50 0,4 0 1 0,0 0-1 16,-5-6 0-16,-1 2 12 0,4 0 1 0,-2 4-1 15,4-5 2-15,-5 1-33 0,3 2 2 0,-2-2-1 16,4-1 1-16,0 3 6 0,0-2 1 0,-4 4-1 15,4 0 1-15,0 0-2 0,0-4 2 0,0 4-2 16,-3-4 2-16,-1 1-12 0,4 3 2 0,-2-4-1 16,2 4 1-16,2-4-4 0,2 4 1 0,-1-4 0 15,-3 2 0-15,0 2-6 0,0-5 1 0,0 5-1 0,4-4 1 16,2 0 3-16,5 2 1 0,-5-3-1 0,3 5 1 16,4-6-6-16,-2 4 1 0,-1 0-1 0,5-3 1 15,5 5-1-15,-3-4 2 0,4 0-1 0,1-2 0 16,6 6 0-16,-5-5-1 0,-1 1 1 0,1-2-1 15,-1-1 4-15,-5 3 1 0,5-4-1 0,1 1 1 0,-1-1-5 16,-5 3 1-16,0 8-1 0,2-8 1 0,-2-3-1 16,-4 1 2-16,9 7-2 0,-7-8 2 0,2 6 2 15,-4 2 1-15,4 0-1 0,-2-4 1 0,-2-1-8 16,2 1 1-16,-2 4 0 0,8-6 0 0,3 1 15 0,-5 5 1 16,1 0-1-16,5-4 1 0,-5 4 1 0,-1 2 0 15,0 0 0-15,3-2 0 0,1-2-15 0,-8 2-1 16,9 0 0-16,2 0 2 0,-3 2 6 0,-1 3 1 15,-5-1 0-15,7-8 0 0,-3 4-7 0,-4 0-1 16,9 0 0-16,-2-7 1 0,-3 7-4 0,-4 7 1 16,7-7 1-16,2-5-1 0,-7 5 1 0,0 5 2 0,5-5-2 15,-3 0 2-15,1 0 7 0,-3 0 0 0,3-5 1 16,1 1-1-16,-1 4-5 0,-1 2-1 0,1 0 1 16,1-4 1-16,-1 0-2 0,-9 2-1 0,4 0 1 15,4 0-1-15,1 0-2 0,-7 0-1 0,-2 0 0 16,10 0 2-16,-8 4-3 0,-2 1 1 0,2-1-1 15,2-4 1-15,5 0-2 0,-9 0 0 0,2 0 0 16,-2 0 0-16,4 2 0 0,-2 2 1 0,-2 1-1 16,2-5 1-16,-2 0 1 0,2 0 0 0,-5 4 0 15,3-4 0-15,2 0 5 0,-2 0 0 0,-2 0 0 16,6-4 0-16,0-1-2 0,-6 5-1 0,0 0 1 0,6 0 0 16,0 0 0-16,-2 0 1 0,0 0-2 0,-2-6 2 15,4 6-6-15,-6 0 1 0,0 0-1 0,10 0 1 16,-8 0 0-16,-2-4 1 0,-1 4-1 0,8 0 2 0,-1 0 7 15,-7 0 0-15,1 0 0 0,2 0 0 0,2 0-2 16,-2 0 0-16,-4 0 0 0,-3 0 1 0,7 0-9 16,2 0 1-16,-4 0 0 0,1 0 0 0,-1 0-1 15,0 0 1-15,4 0 0 0,-2 0 0 0,-2 0-1 16,-1 0 1-16,1 0-1 0,-5 0 2 0,-1 0-2 0,-3 0 0 16,4 0 0-16,5 0 1 0,-2 0-1 0,-7 0 0 15,2 0 0-15,3 0 1 0,3 0 0 0,-3 4 0 16,1-2 0-16,-1 2 0 0,6 1-1 0,-3-5 1 15,-3 0 1-15,8 0-1 0,6 4 1 0,-4-2 1 16,1 2 0-16,-1-8 0 0,-2 4 0 0,-2 4 1 16,-3-4-1-16,3 0 1 0,-2 0 0 0,4 0 0 15,-4 0 1-15,0 0-1 0,-3 0 1 0,-4 0-1 0,7 0 1 16,2 0-1-16,-2 0-3 0,-7 0 2 0,3 0-1 16,3 0 0-16,1 0 2 0,-5 0-1 0,-1 0 0 15,8 0 1-15,-9 0-3 0,7 0 1 0,-7 0-1 16,5 0 1-16,1 0-2 0,1 0 1 0,-5 0 1 15,5 0-1-15,11 4-1 0,-7 1 1 0,-7-3 0 16,3-2 0-16,6 0-1 0,2 0 1 0,-6 0-1 16,5 4 1-16,3 0 3 0,0-2 0 0,-1 1 0 15,-1-3 0-15,-6-3 1 0,2 3-1 0,2 5 0 0,5-5 1 16,-3-2-1-16,2-1 1 0,-6 3-1 0,5 0 2 16,1 0-5-16,-6 0 1 0,2 3 1 0,1-6-1 15,-1 3 1-15,-7 0 1 0,1 0-1 0,6-6 0 16,1 6-2-16,-1 0 2 0,-7 4-2 0,8-8 1 0,-3 4-2 15,-2 0 1-15,-3 0 0 0,7 0 0 0,1-4-1 16,-3 2 2-16,-2 2-1 0,4 0 0 0,11-5-1 16,-7 5 1-16,1-4-1 0,-1 0 1 0,-2 4 0 15,1 0 1-15,-3-2 0 0,0-2 0 0,-4 4-2 16,-2 0 1-16,-1-5 0 0,8 1 0 0,-12 4-1 16,-2 0 1-16,3 0 0 0,3-2 1 0,-3 2 0 0,1-4 0 15,-1 4 0-15,-1 0 1 0,1 0-2 0,3 0 0 16,-10 0 0-16,5-5 0 0,1 5-1 0,-1 5 0 15,-1-5 0-15,2 4 0 0,-4-4-1 0,3 2 1 16,-5-2-2841-16</inkml:trace>
  <inkml:trace contextRef="#ctx0" brushRef="#br0" timeOffset="30239.29">21284 6159 1243 0,'0'0'0'0,"0"0"0"16,0 0 0-1,0 0 82-15,0 0 1 0,28-4-1 0,-17 4 1 16,23-6 97-16,-13 6-119 0,-3 0-28 0,-8 0 0 0,3 0 1 0,9 0 0 16,-1-5-29-16,-4 5 2 0,-2 0-1 0,5-4 0 15,1-2 0-15,-4 4 1 0,0 2-2 0,5-2 2 16,-1-3-3-16,1 1 2 0,-3 4 0 0,3-2-1 15,3-2 3-15,-5 4 1 0,6 0-1 0,-3-5 1 0,1 5-1 16,-3 0 0-16,7-4 0 0,0 2 1 16,0 2-2-16,0-4 2 0,0 4 0 0,4-4 0 15,0-1-4-15,-4 3 0 0,-4 2 1 0,10 0 0 0,-6-4-2 16,0 0 2-16,0 8-1 0,0-4 1 0,4-4-2 16,-9 2 1-16,5 2-1 0,-2-3 1 0,4 1-1 15,-2 2 1-15,4 0-1 0,3 0 1 0,-3-4-1 16,-2 4 1-16,2 0-1 0,7-4 1 0,-11 4 13 15,-5 4 1-15,5-4-1 0,4-4 1 0,-4 2-6 0,-4 0 2 16,4-1 0-16,0-1-1 0,-3-2 0 0,-1 4-1 16,-3 2 1-16,3-2 0 0,2 2 5 0,-3 0 0 15,5 0 0-15,0-5 2 0,-4 5-5 0,-3 0 1 16,1 0 0-16,6-8 0 0,-5 6 4 0,-6 4 1 0,3 0-1 16,3-4 1-16,1 0 0 0,-9 2-1 15,2 0 0-15,5 0 2 0,-9 0-10 0,-3 0 2 0,5-5-1 16,5 1 1-16,-5 8 0 0,-2 1 0 0,2-3-2121 15</inkml:trace>
  <inkml:trace contextRef="#ctx0" brushRef="#br0" timeOffset="32354.39">2916 7161 1646 0,'0'0'0'0,"0"0"0"0,0 0 0 0,0 0 157 0,-22 10 0 0,16-10 0 0,2 0 0 0,4 0-81 0,0 0 2 0,-2 0-2 16,4 0 2-16,-2 0-20 0,0 0 1 0,0 0 0 15,0 0 0-15,0 0-37 0,0 0 0 0,0 0-1 16,0 0 2-16,0 0-16 0,0 0 0 0,0 0 1 16,0 0 0-16,0 0 0 0,0 0 0 0,0 0 0 15,4 0 1-15,9 0-5 0,2 0 2 0,-4 3-2 16,6 1 2-16,0 0-2 0,4-4 1 0,-8 0-1 16,2 0 1-16,3 0-1 0,-1 0 1 0,-7 0-1 15,5 0 1-15,3 0-1 0,-6 0 1 0,10 0-1 0,-5 0 1 16,7 0-1-16,-3 0 1 0,5 0-1 0,2 0 1 15,6 4-4-15,-2-4 1 0,9 0 0 0,-6-4 1 16,-3 4-2-16,-4 0 0 0,0 4 0 0,4-4 0 0,-9 0 1 16,1 0 2-16,2 0-2 0,-3 0 1 0,5 0-2 15,-6 0 1-15,-1-4-1 0,3 0 0 0,-3 4 1 16,1 4 1-16,1-4 0 0,16-4 0 0,-9 2 0 16,-2 0 2-16,0 2-2 0,0 0 2 0,0-3-4 15,-7-1 1-15,7 8-1 0,-11-8 1 0,3 4 2 16,-8 0-1-16,6 4 1 0,3-8-1 0,-4 4-2 0,0 0 1 15,1 0-1-15,-1 0 2 0,-7 0-3 0,1 0 1 16,0 0 0-16,6 0 0 0,-6 0 1 0,0 0 0 16,-1 0 1-16,3 4 0 0,9 1 8 0,-1-3 1 15,-4 2-1-15,7 0 0 0,8-2-8 0,-8 1 2 16,4-1-1-16,-1-2 1 0,-1 4 4 0,-2 0 0 16,2-2 0-16,-3-2 1 0,1-2-6 0,-7 2 1 15,2 2-1-15,1-2 2 0,1 0 12 0,-4 0 1 0,0 0 0 16,11 0 0-16,-6 5-21 0,-7-1 0 0,-2-2-1 15,10 0 2-15,-3 4 2 0,-3-6 2 0,-4 5-2 16,15-3 1-16,0 0 10 0,-1 0 1 0,10 2-1 16,-7 1 0-16,2-3 0 0,-4 0 0 0,-4 0-1 15,4 2 2-15,-7 0-13 0,3-1 1 32,-3 5 0-32,1-8 0 0,-5 0 4 0,0 6 2 0,0 3-1 15,5-9 1-15,1 4-6 0,-1 0 1 0,-5-4 0 0,11 0 0 0,-11 3-2 0,4 1 0 0,5 0 0 16,4-4 2-16,-2 0-4 0,6 4 2 0,-1-2 0 0,1-4 0 15,2 2 0-15,-5 2 0 0,-6 3 0 0,3-10 0 16,-4 5 0-16,4 0 0 0,6 0 0 0,-8-6 0 16,2 6-1-16,-5 0 1 0,5 0 0 0,-2-4 0 0,4 0-1 15,2 4 1-15,3 0-1 0,8-3 1 0,-3 3-1 16,-7 3 1-16,7 1-1 0,-5-11 1 0,1 3-5 16,-12 4 1-16,4 0-1 0,4-4 2 0,-2 4-2 15,-4 4 1-15,-3-4 0 0,-1 0-1 0,6 0 3 16,-5 0 0-16,5 0-1 0,-6-4 2 0,6 4-10 15,-5 0 0-15,-1 4-1 0,6-8 1 0,-1 4 9 16,-5 4 1-16,-1-4-1 0,3-8 1 0,-3 1 2 16,1 3 0-16,-9 0 0 0,8 0 0 0,1 1 6 0,-9-1-1 15,4 4 1-15,4 0 0 0,3 0-3 0,-5-4 2 16,0 2 0-16,3-2-1 0,-1-1 1 0,-3 5 0 16,-1 0-1-16,6 0 1 0,-1-4-5 0,-1 4 1 15,7 0 0-15,-4 0 1 0,4 0-2 0,-7 0 0 16,7 4 0-16,0-4 0 0,0-4-2 0,-7 4 1 0,3 0 0 15,-3 0 0-15,-3 0-6 0,-1 0 1 0,0 0-1 16,2 0 2-16,-2 0 0 0,-4 0 2 0,-2 0 0 16,0 0 0-16,6 0 2 0,-2 0 1 0,-2-2 0 15,4 0 0-15,-2 2 6 0,2 0-1 0,-6 0 1 16,6 0 0-16,0 0-3 0,5 0 2 0,-9 0 0 16,8 0-1-16,1-2 10 0,-1 2-1 0,-2 0 1 15,9-5 0-15,-6 5-12 0,-5-4 0 0,4 8 1 16,-3-4-1-16,-1 5-3 0,-7-5 0 0,6-5 0 0,-4 1 0 15,6 4-2-15,-10 0-1 0,1 0 1 0,1 0 1 16,1 0-4-16,0 0 0 0,-5 0 1 16,5 0-1-16,0 0 6 0,0 0 1 0,-5 0 1 0,0 4-1 15,5 1-1-15,-7-5 1 0,9 0 1 0,-2 0-1 0,0 2 1 16,-5 2 2-16,5 0-2 0,0 1 1 16,6 5-4-16,4-1 2 0,-6 1-2 0,9 5 1 15,10-4-1-15,-6 8 0 0,4-4 0 0,3 0 0 0,-35-15-2674 16</inkml:trace>
  <inkml:trace contextRef="#ctx0" brushRef="#br0" timeOffset="36432.26">12432 7197 1306 0,'0'0'0'0,"0"0"0"0,0 0 0 0,0 0 45 0,0 0 0 16,23 0-1-16,-19 0 1 0,7 0 9 0,-4 0 0 15,-1 0 0-15,5-4 0 0,0 2-23 0,6-1 2 16,-7 1-2-16,8-2 2 0,-1 4-22 0,4 0 1 16,-10 0-1-16,10-4 2 0,-3 4-3 0,-1 0 1 15,-6 0 0-15,6-4 1 0,-2 1-3 0,-7 3 1 16,3 3-1-16,4-3 1 0,-2-3 4 0,-4 3 1 0,-3-4-1 16,0 0 1-16,5 2 12 0,2 2 0 0,-9-2 0 15,3 0 0-15,-3 2-6 0,-4 0 2 0,7 0-1 31,-1 0 0-31,3 0 8 0,-7 0-1 0,-2 0 0 0,0-5 0 0,8 5-5 0,-6 0 0 0,-2 0 1 16,5 0 0-16,-3 0-5 0,-2 0 0 0,0 0 0 16,0 0 1-16,0 0-8 0,0 0 1 0,0 0-1 15,2 0 2-15,0 0-1 0,5 0 2 0,-7 5-2 16,4-3 2-16,-4 2-9 0,4 0 1 0,-2-4 0 16,5 4-1-16,-3-4 4 0,3 3 0 0,-3-1 0 15,0 4 0-15,3-2-3 0,-3-4 0 0,4 2 0 0,3 1 1 16,-7-1 0-16,3 2 0 0,-1-4 0 0,5 4 1 0,-7-4-2 15,7 0 1-15,-4 0 0 0,-1 0 0 16,5 0-5-16,-5 4 2 0,-2 3-1 0,7-7 1 0,6 4 3 16,-6 2 0-16,0-6 0 0,0 5 1 0,1-5-9 15,6 0 1-15,-3 0 1 0,-3 0-1 0,6 0-2 16,-3 0 0-16,2 0 0 0,0 0 1 0,0 4 1 16,-6 2 2-16,6-6-1 0,-2 0 0 0,7 5 4 15,-10-3 1-15,6 0 0 0,3-4 0 0,-4 2-7 16,0 2 1-16,-6 0 0 0,6-2 0 0,-2 0 2 0,-4 0 0 15,0 0 1-15,2-2-1 0,2 0-4 0,-2 2 0 16,-3 2 0-16,1 0 1 0,2-2-1 0,4-2 0 16,-6 2 0-16,0 0 2 0,-1 0-1 0,-3 0 0 15,4 0 0-15,-1-2 0 0,1 2-1 0,2 2 1 16,-2 0 0-16,-1-4 0 0,8 2-1 0,-8 2 1 16,1 2 1-16,6-14-1 0,-2 5 0 0,-2 5 1 15,-2 5 0-15,10-14 1 0,-4 7 0 0,1 2 0 0,-8-4 1 16,14-5-1-16,-9 3 0 0,-2 6 2 0,6 0-1 15,-6-7 1-15,4 3-4 0,-2 4 1 0,-2 0 1 16,4 0-1-16,0-4-1 0,-6 4 0 0,4 0 0 16,2-6 0-16,1 3 1 0,-1 3 2 0,0 0-2 15,-2-2 1-15,-2-2-1 0,2 4-1 0,2 0 0 16,-2-4 0-16,2 4-1 0,-4 0 1 0,2 0 0 0,9-4 0 16,-7 1-1-16,4 3 1 0,-3-4 1 0,5 0-1 15,-4 2-1-15,-6 0 1 0,5 0-1 0,7-3 1 16,-1 5-1-16,0 0 0 0,-3 5 0 0,5-10 1 15,-7 5 0-15,3-4 0 0,-7 2 0 0,4 0 2 16,2 2-1-16,-3 2 1 0,-1 0 0 0,0-4 0 16,-2 0 0-16,2 0 2 0,0 2-1 0,9 2 1 15,-2 0-1-15,3-4 1 0,-5 0-1 0,2-3 1 16,1 10-4-16,-5-5 1 0,8 2 0 0,4-4 1 0,-4-3 0 16,-5 5 0-16,5 0 1 0,0-4-1 0,0 4-2 15,-7 4 1-15,1-4-1 0,2 0 2 0,1 0-1 0,-5 0 1 16,1 0 0-16,-4-6 0 0,0 4-2 0,-2 2 1 15,3 2-1-15,3-4 2 0,1 0-1 0,-3 2 1 16,-4 4 0-16,2-4 0 0,0-2-2 0,0 0 1 16,1 2-1-16,9 0 2 0,-5 0-3 0,-1 0 1 15,1 0 0-15,-3-5 0 0,-4 5 1 0,2 5 0 16,-6-5 1-16,6 0 0 0,0 0-2 0,-6 0 0 16,0 0 0-16,0-5 1 0,-1 5 8 0,-3 0 0 15,-3 0 0 16,5 0 0-31,-1 0-7 0,-6 0 2 0,3 0-1 0,8-4 1 0,2 4-5 0,-2 4 1 0,2-4-1 16,8 0 1-16,-23 0-2416 0</inkml:trace>
  <inkml:trace contextRef="#ctx0" brushRef="#br0" timeOffset="42745.35">3015 8789 1407 0,'0'0'0'0,"0"0"0"15,0 0 0-15,-15 24 87 0,8-20 1 0,3-2-1 0,4 2 2 16,-7 1-8-16,7-5 1 0,0 0-2 0,-4 0 2 0,4 0-40 16,0 0 1-16,0 0-1 0,4 4 1 0,-1-2-15 15,1 2 1-15,-4-4 0 0,0 5 0 0,4 3-27 0,3 1-1 16,-3-3 0-16,2 2 1 0,7 5 3 0,-2-2 0 15,0-7 1-15,6 0-1 0,0 3-5 0,2-1 0 16,-6-2 0-16,4 5 0 0,1-5-3 0,3 2 1 16,-4 1-2-16,9 1 2 0,-2-1-3 0,-1 5 0 15,9-1-1-15,-4-9 2 0,4 5 8 0,-4 1 1 16,2 1-1-16,-2-5 2 0,0 2 9 0,-6 3-1 16,1 1 1-16,5 1-1 0,-6 0-6 0,-5 1 0 15,4-5 0-15,7 1 1 0,-6-1 11 0,-5 1 0 16,6 3 1-16,3 4-1 0,-2-9-10 0,4-2 0 15,-2 3 0-15,4-3 1 0,2 4 9 0,-4-1 1 0,6 1-1 16,0-3 0-16,-1-3-17 0,-10 2 1 0,5 0-1 47,4-4 2-47,-8 2 5 0,4 3 0 0,4-1 0 0,-4 0 1 0,0 0-3 0,-5 3 1 0,5-3-1 0,5 2 1 0,1-1-5 0,2-5 2 0,1 6-2 16,10 2 2-16,-6-3 13 0,-2-5 0 0,-1 2 0 15,1 0 0-15,-5-2-14 0,-6 0 0 0,11 0 1 0,-5 0 0 16,5 0 5-16,-5 0 0 0,9 2 0 0,-2 2 1 15,6-4-8-15,-11-4 1 0,14 4-1 0,-1 0 2 16,-6 4 7-16,-9-2 2 0,1 1-1 0,8 1 1 16,-7-2-8-16,1 2-1 0,3-2 1 0,6 0 0 15,-1 1-5-15,-2-1 1 0,8 4 0 0,5 3 0 0,-7-3 1 16,-10-4 1-16,0 2-1 0,-5 5 1 0,5-7-2 16,-1 0 2-16,-3 5-1 0,3-3 1 0,1 0-4 15,-7-2 1-15,9 2-1 0,4 3 2 0,-2-3-2 16,-9 0 0-16,5 1 0 0,6-5 0 0,-13 2-1 0,2 0 1 15,-1 0 0-15,-3 2 0 0,2-4 1 0,-4 0 0 16,6 4 0-16,0-4 0 0,3 0-1 0,-7-4 0 16,13 4 1-16,-2 0-1 0,6 0-1 0,-11 0 0 15,1 0 0-15,4 0 0 0,-9 0 0 0,-2 0 1 16,6 0 0-16,-6-4 0 0,3 4 4 0,-5 4-1 16,6-4 1-16,-2-4 0 0,9 2 0 0,-5 0-1 15,5 0 1-15,4 2 0 0,-6 0 0 0,0-5 0 0,3 5 0 16,-1-6 0-16,-6 4-3 0,3 0 0 0,-10-3 0 15,11 5 0-15,-5-4 5 0,5 0 0 0,-1 2 0 16,7 2-1-16,5-9-1 0,-5 3-1 0,4 6 1 16,-4-4-1-16,-2-3-3 0,-8 3 2 0,5 0-1 15,3 2 0-15,-8-3 1 0,3 1 1 0,1-2-1 16,13 1 2-16,-3 1-4 0,-6-2 1 0,2-1-1 16,6 5 1-16,-6-6-3 0,-2 1 1 0,-10-1 0 15,3 6 0-15,1-2-9 0,-3-1 1 0,0 1-1 0,9-2 2 16,-8-1 1-16,3 5 0 0,3-4 1 0,2-1-1 15,-2-1-4-15,-13 2 1 0,4 1-1 0,2-5 1 16,-2 5 7-16,-4-1-1 0,-4 2 1 0,4 0 1 16,-2-3-3-16,-3 5 0 0,3-2 0 0,-2 2 0 0,-7-5 2 15,0 3 1-15,0 0-1 0,0-3 1 16,3 5 1-16,-8 0 0 0,6-2 0 0,3 0 0 0,3 2 0 16,-7 2 0-16,4 2 0 0,5 2 1 0,-7-4-1 15,3 0 1-15,-5 0-1 0,4 6 1 0,-3 3-1 16,-1-1 1-16,4 1-1 0,-4-5 1 0,-17-4-2348 0</inkml:trace>
  <inkml:trace contextRef="#ctx0" brushRef="#br0" timeOffset="68548.75">16386 8987 2148 0,'0'0'0'0,"0"0"0"16,0 0 0-16,0 0 112 0,0 0 0 0,0 0 0 15,0 0 0-15,0 0-33 0,0 0 0 0,0 0 0 16,0 0 1-16,0 0-42 0,0 0 1 0,0 0-1 15,0 0 2-15,0 0-40 0,0 0 0 0,0 0 0 16,19 0 0-16,-11 2 0 0,3-2 0 0,0 0 0 16,-5 0 0-16,5 2 0 0,-7 3 0 0,7-3 0 0,6-4 0 15,0 2 0-15,1 2 0 0,-1 2 0 0,9-10 0 16,-5 6 0-16,-4 0 0 0,0-3 0 0,5-1 0 16,-5 4 0-16,-4 2 0 0,2 0 0 0,4-4 0 15,1 0 0-15,-3 0 0 0,0 2 0 0,4 0 0 16,3 0 0-16,4 0 0 0,-5 0 0 0,3 0 0 0,2 0 0 15,0 0 0-15,-4 0 0 0,10-4 0 0,-2 2 0 16,-4 2 0-16,6 0 0 0,3-5 0 0,-9 5 0 16,-5 0 1-16,5 0 0 0,5-4 0 0,-10 0 1 15,1 4 0-15,8 0 1 0,-4-4-1 0,0 2-1 16,-5 2 1-16,10 0-1 0,1-5 2 0,2 5-1 0,-5 0 1 16,3 0 1-16,9-6-1 0,-5 6 17 0,-5 0 2 15,-3 0-1-15,8-4 0 0,-3-1-6 0,-7 5-1 16,4 0 1-16,0-4 0 0,-2 4 4 0,7 4 1 15,-3-4-1-15,7 0 1 0,-3-4-2 0,-3 2 0 16,8 0 0-16,2 0 0 0,-2-2 0 0,-9 4 0 16,-4-9 0-16,9 7 0 0,-3-2-6 0,-8-5 0 15,6 3 1-15,-1 2-1 0,1 1-2 0,-4 1 0 0,6 0 0 16,5 2 0-16,-6-6 1 0,1 2-1 0,5 1 0 16,2 1 0-16,-5-4 3 0,-8 2 1 0,3 4-1 15,1-5 2-15,-6 1-8 0,0 2 0 0,0 2 0 16,0 0 1-16,6-4 2 0,-6 0 0 0,-7 4 0 15,1 0 2-15,1-5-8 0,3 1 1 0,-2 2-1 16,10 2 2-16,-2 0-2 0,-4 0 2 0,0 0-1 16,4 0 1-16,-4 0 2 0,-8 0 1 0,1-4-1 0,5 4 1 15,-7-5-5-15,-4 3 1 0,2 0-1 0,5 4 1 16,-1-2-4-16,-4-4 1 0,-4 4 0 0,2 0 0 16,-4 0 5-16,-2 0 1 0,-1 0-1 0,-1 0 1 15,3 0-1-15,-3 0 1 0,-1 0 0 0,3 0 1 16,4 0-4-16,-3 0-1 0,1 0 1 0,0 0 0 0,-5 0 0 15,1 0 0-15,-1 0 1 0,3 0 0 0,-3 0-2 16,-1 0 1-16,-3 0-1 0,2 0 1 0,-2 0-1 16,2 0 0-16,1 0 1 0,-3 0-1 0,2 0-2 15,-4 0 0-15,0 0 0 0,4 0 0 0,-1 0 2 16,1 0-1-16,-4 0 0 0,0 0 1 0,0 0-1 0,0 0 2 16,0 0-2-16,2 0 2 0,2 0-4 0,1 0 1 15,-3 0-1-15,-2 0 1 0,4 0 2 0,-4 0-1 16,0 0 0-16,0 0 1 0,0 0-3 0,0 0 1 15,0 0-1-15,0 0 1 0,0 4-2 0,0 3 2 16,0-7-1-16,0 0 0 0,7 0-1 0,-3-5 0 16,-2 3 0-16,0 2 0 0,-2 2-1 0,-2 3 1 0,2-1-1 15,0-4 1-15,0 0-16 0,-2 0 1 0,2 0-2980 16</inkml:trace>
  <inkml:trace contextRef="#ctx0" brushRef="#br0" timeOffset="82357.02">14110 10429 1871 0,'0'0'0'15,"0"0"0"-15,0 0 0 0,0 0 135 0,-21-9 0 16,21 7-1-16,-9-4 2 0,1 1-37 16,5 5 1-16,3 0-2 0,-4-2 2 0,4 2-47 0,0 0 1 0,0 0-1 15,0 0 1-15,0 0-22 0,0 0 2 0,0 0-2 16,0 0 2-16,0 0-31 0,0 0 2 0,0 0-1 15,0 0 1-15,0 0 7 0,0 0 1 0,0 0-1 16,0 0 0-16,0 0-4 0,0 0 0 0,0 0 0 16,0 0 1-16,0 0-5 0,0 0 1 0,0 0-1 15,4 0 2-15,3 0-2 0,-1 0 2 0,1 0 0 16,-3 2-1-16,13 3-4 0,5 1 1 0,-5-4 1 16,11 0-1-16,-7 0-1 0,-4 0 0 0,-4 1 0 0,7 1 0 15,-1-4-1-15,-2 2 2 0,-2 0-1 16,9 0 0-16,-3 2-7 0,1 1 2 0,-5-3-2 0,6 2 2 15,-3 0 3-15,-7-4-1 0,4 0 1 0,9 5 1 16,-9-3 0-16,2 0 0 0,-8 4 0 0,15-6 0 16,-7 4 0-16,2-4 0 0,1 3 0 0,-1-1 1 0,3 4 7 15,-1-2 1-15,-1 7 0 0,10-11 0 0,0 4-4 16,-2 3 0-16,3-1 1 0,-3-4 0 0,2 0 7 16,0 0 2-16,-2-2-1 0,2-4 1 0,-4 4-12 15,-4 2 0-15,2 3 1 0,4-5 0 0,-2 0 1 16,-1 0 0-16,1 0 1 0,0-3 0 0,0 6-2 0,4 1 1 15,1-4-1-15,1 0 2 0,0 0-9 0,-2 0 1 16,1 2 0-16,1-4 0 0,-6 2 1 0,-5 0 1 16,10 0-1-16,-3-4 1 0,-5 4 0 0,-1 4 0 15,10-4 0-15,-6-9 0 0,0 7 1 0,-6 2 1 16,6-2 0-16,0-9 0 0,4 5-7 0,-4-2 0 16,0 3 0-16,4 3 0 0,-4-4-9 0,0 1-1 15,2 1 0-15,2 0 1 0,-9 2 9 0,3 0 2 0,-2 0-2 16,8-3 2-16,-4-1-8 0,-5 4 0 0,5 2-1 15,0-7 2-15,0 1 13 0,0 2 0 0,0 4-1 16,6-7 2-16,-6 1 3 0,0 4 1 0,11 2 0 16,-3-9 1-16,1 7-4 0,-9 2 0 0,4-2 1 15,2-6-1-15,-6 3 1 0,4 5 0 0,-4 0-1 16,7-8 1-16,-7 6-2 0,-1 2 1 0,6 0-1 16,-3-4 1-16,2 4-1 0,2 0 1 0,5-3-1 15,6 1 1-15,-2-2-1 0,-2 0 1 0,-3 2-1 16,5 2 1-16,-4 0 3 0,-5-2 1 0,5-1-2 0,2-5 2 15,-3 6-7-15,5 2 0 0,-2-2 0 0,8-5 0 16,1 3-3-16,-10 2 0 0,8-2 0 0,-7-1 0 16,4 1-7-16,-2 2 1 0,-3-2 0 0,-1-3 1 15,0 5 0-15,-5 0 0 0,2-2 1 0,1 0 0 0,6 4 0 16,-2 0-1-16,2 0 1 0,-3-7-1 0,-1 3 1 16,0 8 1 15,-5-4-1-31,5-6 1 0,-1 4 3 0,-6 2 1 0,3-2-1 0,-1-3 1 0,-2-1 0 0,-4 6 0 0,7-2 0 0,3-4 0 0,1-3 6 15,-7 5 1-15,2 2 0 0,9-3 1 0,-8-3-6 0,-7 1 0 16,2 1 1-16,8-2 0 0,-6 3 5 0,1 3 0 16,-5-8-1-16,2 5 2 0,-5-3 4 0,-1 1 0 15,8 3 1-15,-2-2-1 0,7 2-6 0,-7-3 1 16,-2 1-1-16,4 4 0 0,-2-5-1 0,-2 3 0 16,4 2-1-16,0-4 2 0,-4 1-1 0,-4 5-1 15,2-2 1-15,1-2-1 0,3-2 0 0,-4 3-1 0,-2-1 1 16,-3 2-1-16,-1-4 1 0,1 4-1 15,1 2 1-15,1-5-1 0,3 5 1 0,-2 0-1 0,3-2 1 16,-3-2-1-16,-2 8-3 0,-1-4 2 0,-4 0-1 16,5 0 0-16,-1 0 1 0,-2 0 1 0,1-4-1 15,3 0 1-15,-1 4-3 0,-9 4 1 0,4 0-1 16,4-4 1-16,-4 0-2 0,-1 0 1 0,-4 0 1 16,10 0-1-16,-5 0-1 0,-2 0 1 0,-2 0 0 15,4 0 0-15,5 0-1 0,-5 0 1 0,0 0-1 16,4 4 1-16,1 1-1 0,-5-5 0 0,-4-2 0 0,6-1 0 15,1 3 1-15,-3 0 1 0,-2 0-1 0,8-4 0 16,-1 4-1-16,-5 2 1 0,0 0 0 0,0-4 0 16,5 2-1-16,-7 2 1 0,-2 1 0 0,4-6 0 15,0-1 2-15,-6 4 0 0,-3 0-1 0,12 0 2 0,-3 0-4 16,-2 0 0-16,-4 0 0 0,2 2 1 0,-3-2-1 16,1-2 0-16,0 2 0 0,-1 0 0 0,8 0 0 15,-8 0 0-15,-3 0 0 0,8 0 0 0,-2 0 0 16,-3 0 0-16,1 0 0 0,2 0 0 0,2 0 0 15,-2 0 0-15,-9 0 0 0,7-4 0 0,2 4 0 0,-2 4 1 16,-1-2 0-16,7 3 0 0,1-3-1 0,1 4 0 16,-6-4 0-16,4 2 0 0,11 5 0 0,-7-3 0 15,1 3 0-15,-1-1 0 0,3 1-5 0,-7-3 0 16,7 3-2776-16</inkml:trace>
  <inkml:trace contextRef="#ctx0" brushRef="#br0" timeOffset="86236.83">2817 11511 1796 0,'0'0'0'16,"0"0"0"-16,0 0 0 0,0 0 115 0,0 0 0 16,0 0 0-16,0 0 0 0,0 0-25 0,0 0 1 0,0 0-1 15,0 0 1-15,0 0-36 0,0 0 0 0,0 0 0 16,0 0 1-16,0 0-50 0,0 0 1 0,0 0 0 16,0 0 0-16,0 0-4 0,0 0 1 0,0 0 1 15,0 0-1-15,37-7-2 0,-24 7 0 0,4 0 0 16,4 0 0-16,1 3-3 0,-10 1 1 0,6 0 0 15,-8-4 0-15,5 2-2 0,-4 0 0 0,0 0-1 16,2 1 2-16,-2-1-12 0,-5 2 0 0,5-2 1 16,-1 2 0-16,5-2-6 0,-6-2 0 0,2 0 0 15,6 0 0-15,-2 0-2 0,6 0 0 0,-8 0-1 16,9-2 2-16,1 0 6 0,-5 0-1 0,3 0 1 0,11 2 1 16,-8 0-4-16,4 0 0 0,-3-6 0 0,6 3 1 15,1 3 2-15,-11-2 1 0,3-2 0 0,10-2-1 16,-8 1 3-16,-7 5 1 0,3 0 0 0,-1-2 0 15,3 0 4-15,4-4-1 0,-9 2 0 0,0 1 1 16,9 3 4-16,-2-2 0 0,-2-2-1 0,4 0 2 16,4 0-1-16,-2 1 1 0,2-3-1 0,2 4 1 0,5 0 10 15,-5 0 0-15,-6 0 1 0,11-5-1 16,-7 1 4-16,-8-1 1 0,8 3-1 0,0 4 1 0,-8-2-3 16,8-2 2-16,-4-3-1 0,6 3 1 0,-4-2-10 15,2 6 2-15,7 0-1 0,2-5 1 16,-5 1 4-16,-1-4 0 0,-1 6 0 15,-2 2 0-15,0 0-8 0,-8-3 0 0,0 3 0 0,-3-2 0 0,3-2 2 0,-3 4-1 16,-4 0 0-16,5 0 2 0,-5 0-2 0,-6 4 2 16,10-2-1-16,-8 1 1 0,-2-3-2 0,-3 0 2 15,1 0-1-15,2 0 1 0,4 0 13 0,-2 0 1 16,-3 0-1-16,-3 0 1 0,3 2-10 0,-5 2 0 0,1 0 0 16,11-4 1-16,1 0 0 0,-3 0 0 0,2 2 0 15,6 3 1-15,3-3-1 0,-2 0 0 0,-3 2 0 16,3-4 1-16,8 2-7 0,-4-2 1 0,-4-2-2197 15</inkml:trace>
  <inkml:trace contextRef="#ctx0" brushRef="#br0" timeOffset="87622.94">7889 11596 1859 0,'5'0'0'0,"-1"0"0"0,-2-2 0 0,2 0 90 15,3 2 1-15,-1 2-2 0,-1 0 2 0,1-2-33 16,-6 0 0-16,7 0 0 0,1 0 1 0,3 0-29 16,-3 0 0-16,-3 0 1 0,5 0 0 0,8 0-31 15,-3 0 0-15,-2 0 0 0,2 0 0 0,-3 0 3 0,6 0 1 16,-3 0-1-16,6 0 0 0,3 0 5 0,-1 0 1 15,3 4 0-15,-2-4 0 0,4 0-4 0,0 0 0 16,-1-4 0-16,8 4 0 0,-3-2 0 0,-4 0 0 16,0-1 1-16,0-1 0 0,4 0-2 0,-9 2 1 15,10 2-1-15,-10-2 1 0,5-3-1 0,0 3 1 16,-4 4-1-16,8-4 1 0,0 2-5 0,2 0 1 16,-1 0-1-16,7 0 1 0,-5-4 0 0,-3 2 1 15,2-2-1-15,5-1 2 0,-5 5-3 0,-1 0 1 0,-6 0 0 16,8-8 0-16,-3-3-1 0,-4 5 1 15,0 2 0-15,4-1 0 0,-2 1-1 0,-2 2 0 0,4 2 0 16,7 0 0-16,-5 0-1 0,5 0 0 0,2 0 0 16,-3 0 1-16,-6-6 0 0,1 4 0 0,-3 2 0 15,2 0 0-15,2-3 0 0,-2 1 0 0,-2 0 0 16,-2 2 1-16,0 0-1 0,0 2 0 0,4-4 0 16,3 2 0-16,8-4 0 0,-11 4 0 0,2 0 0 15,1 4 1-15,3-4 0 0,-10-4 2 0,0 4-1 16,34 4 3-16,-36-4-1 0,-2 0-1 0,3 0 1 15,-3 0 0-15,2 0 1 0,-3 0-1 0,5 0 0 16,0 0 9-16,4 0 0 0,-1 0 1 0,1 0-1 0,-4 0-2 16,0 0 1-16,-1 0-1 0,6-4 0 0,-3 8 3 15,-5-4 0-15,-1 0 1 0,4 0-1 0,-2-4-9 16,-9 2-1-16,7 0 1 0,-1 0-1 0,5-1 6 16,-7 3 0-16,1 0 1 0,2-2-1 0,1-2-6 15,-5 4 1-15,8 0-1 0,4-4 1 0,-6 2-1 16,-1 0 2-16,3-1-2 0,2-1 2 0,-6 4 2 15,-1 0 1-15,-1-4-1 0,6 2 1 0,-7 0-5 16,-4 0 0-16,7 2 1 0,2-5-1 0,-3 3 1 0,-5 0 1 16,3 0-2-16,-8-2 2 0,2-1 2 15,2 5 1-15,-6-2-2 0,10-2 2 0,-3 0-1 0,-1-1 0 16,0 3 0-16,4-6 1 0,3 1-1 0,-7 3 1 0,5 0 0 16,-1-2 0-16,1 1 13 0,-3 5 1 15,-4 0-1-15,2-8 0 0,0 1-18 0,0 3-1 16,1 2 1-16,1-6-1 0,-11 3 4 0,7 5-1 0,-2 0 1 15,2-4 0-15,0-2-5 0,-6-1 0 0,6 5 1 16,-2-4-1-16,2 2-2 0,-4 1 0 0,-1 3 0 16,-3-4 1-16,-1 2-1 0,-1 0 1 0,-3 2 0 15,2-6 0-15,7 3 2 0,-1 1-1 0,-3-2 0 16,4 0 1-16,-1 2 4 0,-3 0 1 0,-1-1-1 16,3-1 1-16,-1 4-1 0,-3 0 2 0,1 0-1 15,-2-4 1-15,7 0-1 0,-9 2 1 0,7 2 0 0,-9 0 0 16,2 0 0-16,7-5 0 0,-9 3 0 15,6-4 1-15,1 4-5 0,-3 2 0 0,-2-7 0 0,2 3 0 16,3 0-2-16,-1 4-1 0,-2-4 0 0,-4 1 0 16,11 3-5-16,-11 0 1 0,7-2-2 0,-1 2 2 15,3 2-22-15,-3 5 2 0,1-7 0 0,3 0-1 0,-3 0 21 16,3 0 1-16,-5 0 0 0,8-4 0 0,-3 4-14 16,1 0 0-16,0 0 1 0,-5 0-1 0,5 0 7 15,-7 0 2-15,3 0-1 0,3 0 0 0,-3 0 1 16,-3 0 1-16,-2 0-1 0,9 0 2 0,6 0-16 15,-6 0 1-15,0 0-1 0,6-5 1 0,-17 5-2384 0</inkml:trace>
  <inkml:trace contextRef="#ctx0" brushRef="#br0" timeOffset="109895.9">18693 13065 1281 0,'0'0'0'0,"0"0"0"16,0 0 0-16,0 0 81 0,0 0 0 15,0 0-1-15,0 0 2 0,0 0-18 0,0 0 0 0,0 0 0 0,0 0 1 16,0 0-12-16,0 0 1 0,0 0-1 0,0 0 1 15,0 0-12-15,0 0 1 0,0 0-1 0,0 0 2 0,0 0-36 16,0 0 1-16,0 0-1 0,0 0 1 0,0 0 1 16,0 0 0-16,0 0 0 0,0 0 1 0,0 0-3 15,0 0 1-15,0 0 0 0,0 0 0 0,0 0 9 16,0 0 1-16,0 0-1 0,0 0 1 0,0 0-10 16,0 0 1-16,0 0-1 0,22 2 1 0,-16-4 11 15,3 0-1-15,-3 0 0 0,0-3 1 0,5 1-14 16,0 0 0-16,0 2 0 0,2 2 0 0,-3-7 17 0,-3 3 0 15,3 0-1-15,1 4 1 0,0-4-4 0,0 2 1 16,-5-3 1-16,5-3-1 0,0 1-3 0,1 3 1 16,-1 0-1-16,4-2 1 0,7-3-1 0,-9 3 1 15,-3 1 0-15,3 5 0 0,6 0-12 0,-1-4 1 16,-5 2 0-16,4-4-1 0,4-1 5 0,-4 3 0 16,-2 2-1-16,5-2 2 0,1-1-6 0,-4 1 1 0,3 0 0 15,-1-2 1-15,2 1-4 0,-3 3 0 0,3 2 1 16,7-4-1-16,-7 0 0 0,-3-1 0 0,-1 3 1 15,4 2 0-15,-1 0-2 0,-5-4 1 0,-3 2-1 16,3 2 1-16,3 0-4 0,-8-2 1 0,8 0 0 16,-1-3 1-16,4 5-2 0,-6 0 0 0,-2 0 0 15,4-4 0-15,0 2 1 0,-6 2 2 0,6 0-2 16,1-4 1-16,1 2-2 0,-6 2 0 0,2 0 1 16,4-2-1-16,-2 2 21 0,3 0 2 0,-3 0-2 0,2 0 2 15,3 0-22-15,-5 0 1 0,0 0 0 0,2 0 0 16,1 0 14-16,-5 0 0 0,2 0-1 0,4 0 1 15,-4 0-17-15,-4 0 0 0,-2 0 0 0,10 0 0 0,-3 0 4 16,-8 0 0-16,1 0 0 0,6 0 0 0,0 0 0 16,1 0 1-16,-8 2-1 0,5-2 2 0,5-2 2 15,-5 2 0-15,2 0 0 0,0 0 1 0,0 0-5 16,5 0 1-16,-5 0-1 0,0-7 2 0,-2 7 7 16,2 2 1-16,0-2-1 0,11-4 2 0,-6 4-12 15,1 0 0-15,-5-2 1 0,7 2 0 0,-8-2-5 16,-4 0 1-16,2-3-1 0,-2 5 1 0,7 0-6 15,-8 0 2-15,-1 0-1 0,6-4 1 0,1 4-6 0,-8 2 0 16,1 0 0-16,6-4 0 0,0 0 7 0,1 2 1 16,-8 2 0-1,5-2 1-15,2-2 0 0,1 2 1 16,-8 2 0 0,3-2 0-16,9 0 0 0,-5 0 0 0,-6 0 0 0,10 0 0 0,3 0 1 0,-7 0 1 0,4 2-1 0,7 3 1 0,-6-5-2 0,-5 2 0 15,0 0 0 16,0-4 0 16,5 0-4-47,-7 2 0 0,2 0 1 0,0 2 0 0,0 0-3 0,-2-2 2 0,-2 0-2 0,4 0 2 0,5 0-7 16,-9 0 2-16,2 0 0 0,8-4 0 0,-1 4 5 0,1 0 0 0,-8 0-1 0,9 2 1 0,-7-4 2 0,-2 2 2 47,2 0-1-16,1 2 1-15,3 0 0-16,-4-2 0 0,0 0 0 15,5-4 0-15,1 4 6 0,-3 2 1 0,-1-2-2 0,-2-2 2 0,3 2 8 0,-8-5 0 0,6 5 0 0,-1-2 1 0,0 2-10 0,-2 2 1 0,-4 3 0 0,6-5 1 0,4-7-3 0,-8 5 2 16,2 4-1 0,-2-2 0-16,4-2-3 0,-6 0-1 0,6 2 0 0,-2 0 1 0,-2 0-1 0,-2 0 0 0,4 0-1 15,2-2 1-15,0 0-2 16,0 2 0-16,1 0 0 15,3 0 0-15,0 0 0 0,-3-7 0 0,-5 3 0 0,8 0 0 0,-4 4 0 0,0 0 0 0,5 0 0 16,-1-7 0-16,3 5-5 0,-5 2-1 0,1 0 0 0,1-4 1 0,0 2-5 0,-3 2 1 0,-1 0 0 0,0-4 0 0,0 4 3 0,-2 2 2 0,-2 0-1 0,4-8 1 0,-2-1-2 0,-2 5 0 0,2 4 1 0,2-2-1 0,7-2 4 0,-5 0 0 16,-6 0-1-1,4-2 2-15,5 1 0 0,-5 3 0 0,4 0 0 0,1-4 0 0,-3 4 1 16,3 0 0 0,-1-2 0-16,3-2 0 0,-3 4 0 0,-4 0 0 0,5-4 0 0,1-1 0 15,-1 5 0-15,-1 0 1 0,-3 0 0 0,5-4 0 0,-8 4-1 0,-4 2 1 0,2 0 0 0,4-4 1 0,2 0-2 16,-10 0 1-16,-1 0-1 0,5 2 1 0,-2 2-1 0,6 0 0 0,-6-2 0 31,0-4 0-31,6 4 7 0,-2 2 0 0,-2 0 1 16,2-4 0-16,2 0 6 0,-4 0-1 0,-2 2 0 0,6 0 2 15,-2 0-8-15,-2 0 1 0,-3 0 0 0,8 0-1 0,-1 0 14 0,-2 0-1 16,-4 0 0 0,1 0 1-16,6 0-23 0,-1 0 1 0,-7 0 0 0,6-7 0 0,-4 5-3 0,-1 2 2 15,0 2 0-15,6-2 0 16,-6-2-3-16,-1 0 2 0,-3 2-2 0,4 0 2 0,-1 0 1 0,-5 0-1 0,-3 0 1 15,6 0 1-15,1 0-1 0,2 0 1 0,-7 0 0 0,2 0-1 16,1 0 2-16,-3 0 0 0,1 0 0 16,1 0 0-16,0 0 2 0,1 0 0 0,-3 0 0 0,3 0 0 0,-3 0-1 15,-4 0 2-15,4 0-1 0,-2 0 0 0,5 0-1 16,1 0 1-16,-6 0 0 0,7 0 0 0,0 0-2 16,-5 0 1 15,2 0 0-16,-1 2 0-15,-1 2-1 16,-2 1 0-16,5-1 0 0,3 0 0 0,1 3-1 0,4 1 0 0,-4-2 0 0,2 5 1 0,-13-11-2627 0</inkml:trace>
  <inkml:trace contextRef="#ctx0" brushRef="#br0" timeOffset="111689.38">3412 14017 1494 0,'0'0'0'15,"0"0"0"-15,0 0 0 0,0 0 73 0,0 0 1 16,-15 22 0-16,15-18 0 0,-7-2-22 0,7 2 1 16,-6 3-2-16,6-3 2 0,0-2-18 0,0 0 1 15,0 0-1-15,-4 1 1 0,4-1-26 0,0 0 1 16,0 2 0-16,-3 2 0 0,3-6-11 0,0 3 1 15,0-1 1-15,0 2-1 0,0 2 2 0,3-6 0 0,1 2 1 16,2 1 0-16,1-1 0 0,-7 0 0 0,4 4 1 16,2-4-1-16,-1 0 3 0,5 1 1 0,-3-1 0 15,-1 0-1-15,3 2 15 0,-7-4 0 0,5 2-1 16,3 0 2-16,7 0-7 0,-6 1 0 0,0-3 0 16,0 0 1-16,-1 0 4 0,3 6 2 0,-2-4-2 15,0-2 2-15,-1 0-10 0,1 0 0 0,2 2 1 16,-2 2 1-16,0 1 4 0,6-5 1 0,-9 0-1 15,5 0 1-15,4 0-3 0,0 0 1 0,-1 2-1 16,1 2 1-16,0-2-12 0,4 0 2 0,-3 0 0 16,3-2 0-16,3 0-1 0,-3 0 1 0,1 0-2 15,1 5 2-15,5-3-3 0,-7-2 0 0,1 2 1 16,-3 0-1-16,-2 0 0 0,3 0-1 0,-7 0 1 0,4 1-1 16,-6-1 1-16,-1 0-1 0,1 0 1 0,0 0-1 0,2 0 9 15,-5 0 0-15,1 0 1 0,6 1-1 0,2-1-12 16,-6 0 0-16,-1-2 0 0,3 2 1 0,-2 2 1 15,0 0 1-15,-5-1 0 0,5-1 0 0,0 2 1 16,-1-4-1-16,3 0 1 0,2 0-1 0,3 0 9 16,-3 0-1-16,-3 0 0 0,16 2 2 0,-4-2-11 0,-3-2 2 15,1 2-2-15,1 2 1 0,-1-2 1 0,-5-2 1 16,9-2-1-16,-7 4 1 0,3 0-2 0,-1 0 1 16,1 0-1-16,-3 0 2 0,-4 0-2 0,2 0 1 15,-2 0-1-15,2-5 1 0,3 3 3 0,-5 2 1 16,-2 0-2-16,6 2 2 0,0-2-1 0,3-2 0 15,3 0 0-15,-5 2 1 0,1 2-1 0,1-2 1 16,-1-2 0-16,9-2 0 0,-4 2-5 0,-2 2 2 0,-1 0 0 16,5-4-1-16,-2 4 4 0,-3 2 0 0,-1 0 0 15,2-4 1-15,-3-3-2 0,0 3 0 0,-8 2 0 16,9-2 1-16,1-2-1 0,-8 2 1 0,-2 2 0 16,9 0-1-16,-1-2 7 0,-4 0 0 0,-2-1-1 15,-2 1 1-15,4 0-12 0,-6 2 1 0,11 0-1 16,-1 0 1-16,9 0 5 0,-8 0 2 0,-1 0-3 15,3 0 3-15,4 0-4 0,-5 0 2 0,3 0-1 16,-2 0 1-16,-3 0-4 0,1 0 0 0,-1 0 0 16,3 2 0-16,-1 3-2 0,-6-3-1 0,5-2 0 0,6 2 0 15,-2 2 0-15,-3-2 0 0,5 2-1 0,6 1 1 16,5-1-4-16,-5 0 1 0,16 0-1 0,-5-4 0 16,-45 0-2566-16</inkml:trace>
  <inkml:trace contextRef="#ctx0" brushRef="#br0" timeOffset="113370.78">7265 14198 1632 0,'0'0'0'0,"0"0"0"0,0 0 0 0,0 0 128 0,0 0 1 0,6 0-1 0,-6 2 1 0,5 0-49 15,-5 1 0-15,-5-1-1 0,5 0 1 0,5 0-36 16,-5-2-1-16,0 0 1 0,0-2 1 0,6 2-37 15,-2 0 1-15,-4 0-1 0,11-2 1 0,2 0 0 16,-2 2 1-16,-1 0-1 0,8-3 1 0,-1 1-2 16,-2 0 1-16,-5 2 0 0,8 0 0 0,-1 0 5 15,-2 0 1-15,-2 0 0 0,2-4-1 0,-2 2-3 0,4 2 1 16,-6 0-1-16,4-2 0 0,4 2-5 0,-2 0-1 16,-6 0 1-16,15 0-1 0,4 0 6 0,-5-2-1 15,-1 2 0-15,2 0 0 0,-3 0 2 0,-1-3 1 16,-3 3-1-16,9 3 1 0,-7-1-8 0,1-2-1 15,2-2 1-15,-3 2-1 0,0-3 2 0,-3-1 0 16,3 2-1-16,-2 0 1 0,1 0 2 0,-1 0 1 0,-4 0 0 16,2 2 0-16,0 0-8 0,1-3 1 0,-1 1 0 15,4-2 0-15,1 4 2 0,1 0-1 0,-5-2 0 16,9 0 2-16,6 0 7 0,-12 0 1 0,3-1-1 16,8 1 1-16,-11-2-9 0,-1 2-1 0,5-2 1 15,-1 4 0-15,4-2 1 0,-7-1 0 0,-8 1 1 16,9 0-1-16,-1 0 13 0,1-2 1 0,-3 0 0 15,0 4 1-15,1 0-18 0,-3-5 0 0,4 3 0 16,7-4 1-16,-6 6-1 0,-5 0 1 0,6 0-1 16,3-7 2-16,-2 5-3 0,4 2 1 0,-7 0-1 15,3 0 1-15,4 0 1 0,-3 0 0 0,-3-4-1 0,2 2 2 16,-3 0-3-16,-2 2 0 0,3 0 0 0,-1-4 1 16,1 4 4-16,-5 2 0 0,7 0-1 0,-3-2 2 15,0 0 1-15,-1 0 1 0,-5 0-1 0,6-4 1 0,-1 4-9 16,1 2 0-16,0 0 0 0,3-4 0 0,4 2-2 15,-2 2 2-15,2 0-1 0,0-4 1 0,-1 0-1 16,-3 0 0-16,4-1 0 0,0-1 1 0,-7 4-3 16,3 4 0-16,-3-4 0 0,3 0 1 0,-2 0 4 15,-5 0 1-15,4 0 1 0,1-6-1 0,1 6 6 16,-6 2 0-16,5 2 0 0,-1-8 1 0,1 2-5 16,-3 0 0-16,3 0 1 0,6-2-1 0,-3 4-7 15,-1 2 1-15,-1 0-1 0,10-2 1 0,-1-4-13 0,-8 1 2 16,-1 6 0-16,3-3-1 0,-9-3 8 0,7 1 0 15,-7-2 1 1,4 2-1-16,-4 2-6 0,5 0 1 0,-5-2 0 0,0-2 0 0,0 1 5 0,-2 3 1 16,3 0-1-16,-3-2 1 0,4 2-5 0,0 0 0 0,-2-4 0 15,3 0 1-15,8-3 2 0,-3 3 2 0,-1 6-1 16,2-2 1-16,-3-2 2 0,1-2-1 0,-2 0 1 16,5-3 1-16,-3 7-1 0,-5 0 1 0,5-4-2 15,0 2 2-15,-3-2 1 0,-4-1 0 0,-2 5 0 16,7-4 0-16,-9 2 1 0,2-2 2 0,-2-1-1 15,10 1 0-15,-1 0 3 0,-5 2-1 0,-2 2 1 16,2-2 0-16,0 0 9 0,7-5-1 0,-9 3 1 16,6 2 0-16,-1 0-11 0,1-3 1 0,5-1-1 0,-3 0 2 15,5 1 4-15,-11 3 0 0,5 0 0 0,2-4 1 16,-7-1-9-16,2 1 1 0,-6 4 0 0,11 0 1 16,-9-2-3-16,-3-1 0 0,3 1 0 0,3 2 1 15,-1 2-1-15,-2-2 0 0,-2-2 0 0,8-3 0 16,-4 3 0-16,1 2 1 0,-8 0 0 0,7-7 0 0,1 3-1 15,-3 2 1-15,-3 4-1 0,8-5 1 0,-7 1-2 16,4 2 1-16,-6 4 0 0,12-4 0 0,-8 2 0 16,2 0 0-16,1 0 0 0,3 0 0 0,-4-4 0 15,-6 4 1-15,2 0-1 0,2 0 1 0,2 0 1 16,-2 0 0-16,-2-2 0 0,4 2 0 0,0 0 2 0,-6 0 0 16,4-3 0-16,4 3 0 0,-4 0 0 0,-4 0 1 15,0 3-1-15,2 3 1 0,4-6-4 0,-6 0 1 16,4 0 1-16,-5 0-1 0,1 0-3 0,-2 0 1 15,-1 0 0-15,5 0 0 0,9 0-3 0,-12 0 2 16,1 0-1-16,2 0 1 0,-2 0-4 0,-5 0 1 16,5 0-1-16,4 0 2 0,-2 0 1 0,-2 0 0 15,-1 0-1-15,7 0 2 0,-6 0 1 0,2 0 0 0,-2 0 0 16,6 0 0-16,-6-4 1 0,-1 4 1 0,5 4-1 16,3-4 1-16,-1-4 5 0,-4 2 0 0,2 2 1 15,0 0 0-15,2 0-8 0,-4 0 1 0,-2 0 0 16,-1-5 1-16,3 3 7 0,-2 2-1 0,-3 0 1 15,5-2 2-15,4-2-11 0,-6 2 0 0,0 0 0 16,0 2 0-16,-1-3-4 0,-3-1 2 0,6 4-1 16,2-4 0-16,-2 2 2 0,-5 0 1 0,-1-1-1 15,-1-1 1-15,5 2-1 0,0 2 1 0,-5 0-1 16,5 0 1-16,-1 0-2 0,1-2 0 0,-4 0 0 16,-1-2 1-16,9 1-2 0,-2 1 1 0,-9 0-2 0,7 2 2 15,2 0 1-15,-2-2 1 16,-1 0 0-16,1 0 0 0,6 0 0 0,-6 2 0 0,0 0 0 0,2-5 0 15,-3 3 0-15,1 2 0 0,-4 0 0 0,3-2 0 0,5 2 0 16,-4 0 0-16,0 0 0 0,6-4 0 16,0 2 0-16,-4 2 0 0,-2 0 0 0,-1-4 1 0,-3 4-1 15,1 0 0-15,1 0 0 0,-5 0 1 0,3 0-1 16,-3 0 0-16,3 0 0 0,1-3 0 0,-1 1-1 16,-1 2 1-16,0 0 0 0,3 0 0 0,0 0-1 0,-5 0 1 15,2 0 0-15,5 0 0 0,0 0 0 0,4 0 0 16,-7 0 0-16,1 0 0 0,-3 2 0 0,1 3 0 15,-1-3 0-15,14-2 1 0,-20 0-2539 0</inkml:trace>
  <inkml:trace contextRef="#ctx0" brushRef="#br0" timeOffset="153609.01">3163 15793 1583 0,'0'0'0'0,"0"0"0"0,0 0 0 15,0 0 112-15,0 0 1 0,0 0 1 0,0 0-1 16,0 0-57-16,0 0 0 0,0 0 0 0,-20-2 2 15,20 2 10-15,0 0 1 0,0 0-1 0,0 0 1 16,0 0-36-16,0 0 2 0,-4 0 0 0,4 0 0 0,0 0-13 16,0 0 0-16,0 0 1 0,0 0 0 0,0 0-5 15,0 0 1-15,0 0-1 0,0 0 2 0,0 0-14 16,0 0 2-16,0 0 0 0,4 2 0 0,-1 2-1 16,5 0-1-16,-6-2 1 0,5 1 0 0,3-1-7 15,1 0 1-15,0 0-1 0,-5 0 1 0,3 2-1 0,-3 1 0 16,-3-3 0-16,7 0 0 0,1 0-16 0,0 0 2 15,-5-2-2-15,9 2 1 0,2 2-6 0,-6-1 0 16,0-3-1-16,8 2 1 0,-4 2 2 0,0-2 1 16,2-2 0-16,3 2 0 0,1 2 5 0,-6-1-1 15,-2-3 1-15,9-3 0 0,-5-1 12 0,4 2 0 16,-8 4 0-16,4 0 1 0,-2 0-1 0,7-2 1 16,-9-4 0-16,8 2 0 0,3 2 1 0,-5-2 1 15,-2-2-1-15,2-1 2 0,3 1 3 0,-5 0 2 0,5 0 0 16,6-1 0-16,-5 1-8 0,-1 0 1 0,5 0 0 15,1 2 0-15,0-1-1 0,-2-1 1 0,2 0-1 16,6-2 2-16,-10-3 2 0,-3 3 1 0,7 1-1 16,0-3 2-16,7-3-3 0,-10 3 2 0,-5 1-1 15,1-1 0-15,1 2 1 0,1-1-1 0,5-1 1 16,-6-3 1-16,1 5 1 0,5 1 2 0,-2 1-1 16,4-4 1-16,2 1-1 0,-6 3 0 0,4 2 0 0,2 0 1 15,-8-5 4-15,-3 1 2 0,3 2-1 0,-3 2 1 16,3 4-8-16,-9 2-1 0,-2-4 1 0,8-4 1 15,1 8-2-15,-5 2-1 0,-6 3 1 0,6-1 1 16,0 1-2-16,4-3 1 0,-3 3-1 0,5 6 1 0,3 0-6 16,2-5 0-16,0 3 0 31,10-2 0-31,-38-11-2188 0</inkml:trace>
  <inkml:trace contextRef="#ctx0" brushRef="#br0" timeOffset="160208.15">6183 17075 1960 0,'0'0'0'0,"0"0"0"0,0 0 0 0,-24 0 148 16,14 0 1-16,-1 0 1 0,-4 2-1 0,6 0-29 16,5-2 0-16,4-2 0 0,0 2 1 0,-4 0-87 15,-3 0 1-15,7 0-2 0,0 0 2 0,0 0-35 16,-4 0 0-16,4 0 0 0,0 0 0 0,0 0-1 0,0 0 0 15,-2 0 0-15,4 2 0 0,2 2-2 0,3 1 1 16,1-5 0-16,12 2 1 0,1 6-4 0,3 1 2 16,4-3 0-16,-9-2-1 0,0 1 3 0,-2-3 1 15,-2 2 0-15,7 2 0 0,-9 1 1 0,4-5 0 16,-2 2 0-16,2-2 1 0,0 0 4 0,5 1 1 16,-5-1 0-16,4 0 1 0,3 0-6 0,-3 0 0 15,3 4 0-15,8 1 2 0,3-3-1 0,-7-2 2 0,6 0-1 16,-2 0 1-16,-4-2-2 0,4 0 1 15,-8 0 1-15,4 0-1 0,-3 3 0 0,-5 1 0 0,-3-2 1 16,11-4-1-16,-2 0-4 0,-3 0 1 0,-1-1-1 16,-5 3 2-16,0 0-2 0,0 0 0 0,0 0 0 15,5 0 1-15,6-4-1 0,4 2 0 0,-4 4 0 16,6-2 1-16,-2-2-2 0,-8 2 1 0,4 0 0 16,6-4 0-16,-8 0-3 0,-5 1 2 0,-1 3-1 15,8 0 1-15,0-4 0 0,0 0 1 0,-7 0 0 16,0 2 0-16,3-3 0 0,-2 1 0 0,-1 2 0 0,9 0 0 15,-4-5 0-15,-3 1 0 0,16 0 0 0,-5 3 0 16,5 1 0-16,-7-2 0 0,-4 0 0 16,6 0 0-16,-6-1 0 0,-2 1 0 0,-2 2 0 0,-1 2 0 15,-5 0 0-15,1-2 0 0,0-2 0 0,9 1 0 0,-6 3 0 16,-1 0 0-16,-4-2 0 0,7-2 1 0,-3 2-1 16,1 2 0-16,6 2 0 0,0-2 1 0,6-2 0 15,-6 2 1-15,0 2 1 0,4-2-1 0,-8-2 5 16,-3 2-1-16,7 2 1 31,-5 0 0-31,-1 0-3 0,-1-2 1 0,1 0-1 0,-3-4 2 0,9 4-5 16,-6 2 1-16,-1 0 0 0,-4-2 1 0,7-4-2 0,2 2 1 0,-3 2-1 0,12-2 1 0,-3-2-2 0,2-3 0 15,5 1 0-15,10-3 0 0,-4 1-2 0,-10-3 0 16,3-6 0-16,1 0 1 0,6 0-22 0,-2-2 2 16,-5-4-2420-16</inkml:trace>
</inkml:ink>
</file>

<file path=ppt/ink/ink20.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59:31.247"/>
    </inkml:context>
    <inkml:brush xml:id="br0">
      <inkml:brushProperty name="width" value="0.05292" units="cm"/>
      <inkml:brushProperty name="height" value="0.05292" units="cm"/>
      <inkml:brushProperty name="color" value="#FF0000"/>
    </inkml:brush>
    <inkml:context xml:id="ctx1">
      <inkml:inkSource xml:id="inkSrc14">
        <inkml:traceFormat>
          <inkml:channel name="X" type="integer" max="2496" units="cm"/>
          <inkml:channel name="Y" type="integer" max="1680" units="cm"/>
          <inkml:channel name="T" type="integer" max="2.14748E9" units="dev"/>
        </inkml:traceFormat>
        <inkml:channelProperties>
          <inkml:channelProperty channel="X" name="resolution" value="118.29384" units="1/cm"/>
          <inkml:channelProperty channel="Y" name="resolution" value="119.14893" units="1/cm"/>
          <inkml:channelProperty channel="T" name="resolution" value="1" units="1/dev"/>
        </inkml:channelProperties>
      </inkml:inkSource>
      <inkml:timestamp xml:id="ts1" timeString="2021-01-08T04:00:07.289"/>
    </inkml:context>
  </inkml:definitions>
  <inkml:trace contextRef="#ctx0" brushRef="#br0">18519 11492 476 0,'0'0'0'0,"0"0"0"0,0 0 0 0,0 0 25 16,0 0 1-16,0 0 0 0,0 0 0 0,0 0 3 15,0 0 1-15,0 0-1 0,0 0 2 0,0 0-15 0,0 0 1 16,0 0 0-16,0 0 0 0,24 8 2 0,-20-8 0 15,0 0 0-15,3 2 1 0,6 3-19 0,2-3 2 16,2-2-2-16,7 0 1 0,1-2 11 0,-8-1 1 16,1 1-1-16,5 0 2 0,-8 2-4 0,2 0 2 15,1-6-2-15,7-1 1 0,-7 5 0 0,-1 2 2 16,0 0-1-16,7-4 1 0,-3 0 5 0,-4 0 0 16,5 1 0-16,-1-1 0 0,-4 0 5 0,-4 0-1 15,6 4 1-15,-1-2-1 0,-1-3 2 0,-4 3 1 16,6 2-1-16,0 0 0 0,7-2-4 0,-2 2-1 0,-3 0 0 15,3-2 0-15,4 0-5 0,-3 0-1 0,-1 4 1 16,4-2 0-16,-4-2-6 0,-3 2 0 0,3 2 0 16,4 0 1-16,-7 0 0 0,0-2 0 0,-3 0 0 15,10 0 1-15,-1 0-3 0,-1 0 1 0,-2 0-1 16,-1-4 1-16,-1 4 10 0,2 2 0 0,-3 0 0 16,5-4 1-16,-3 0-1 0,1 0 2 0,-3 2-2 15,3-7 1-15,2 7 3 0,-3 2 2 0,-1 3 0 0,6-5-1 16,-5 0 2-16,-8 0 0 0,3 0 0 0,3-7 1 15,-8 7-7-15,-2 2 0 0,4 3 0 0,4-5 2 16,-4 0-8-16,-2 4 1 0,2-2-1 0,2-2 1 16,0 2-16-16,-6 5 1 0,0-1-1 0,6 5 1 15,4-3-18-15,-3-2 1 0,-18-6-1474 0</inkml:trace>
  <inkml:trace contextRef="#ctx0" brushRef="#br0" timeOffset="889.34">19204 12429 1168 0,'0'2'0'15,"0"5"0"-15,0-7 0 0,0 0 37 0,0 0 1 16,2 0-1-16,2 2 1 0,1 0-9 0,-5-2 2 0,0 0-1 15,0 0 0-15,2 0 2 0,2 0-1 0,-4 0 0 16,7-2 2-16,-1 0-27 0,5 2-1 0,4 0 1 16,8-7-1-16,10 5 12 0,-5 2 1 0,-5 0-1 15,5-2 1-15,-7-2-1 0,-5 4 0 0,3 0-1 16,9-6 1-16,-3-3-5 0,-1-2 0 0,0 7-1 16,1 6 1-16,-1-2 8 0,-2-4 0 0,5 0 0 15,8-1 0-15,-3-3-9 0,-2 4 1 0,2 2-1 16,11 2 0-16,-8 0 5 0,-8-7 1 0,8 5-2 15,3-2 2-15,-5 2-10 0,-5 2 0 0,2 0-1 0,2-9 2 16,0 7 2-16,-2 2 1 0,-2-2 1 0,4-4-1 16,2 1-10-16,1 3 1 0,3 2 1 0,8-4-1 15,-14 0 18-15,-4-1 1 0,4 1 1 0,-2-2-1 16,-2 4-12-16,-7 2 1 0,3-2-1 0,2-1 1 0,-3 1 1 16,3 0 1-16,-7-2-1 0,3 2 0 0,-1-2 4 15,-4-1-1 1,1 5 1-16,7 0-1 0,-5-4-10 0,1 0 0 0,-4-3 0 31,5 3 0-31,-5 2 2 0,-2 0-1 0,-2-2 1 0,8-1-1 0,-8 3 0 0,2 2-1 0,-2-2 1 16,6 0 1-16,-1 4-6 0,-6 2 1 0,3 3-1 0,-2 6 1 0,-13-13-1746 0</inkml:trace>
  <inkml:trace contextRef="#ctx0" brushRef="#br0" timeOffset="3819.12">2725 17475 1183 0,'0'0'31'0,"0"0"29"0,0 0 2 16,0 0-1-16,0 0 0 0,0 0-30 0,0 0 0 16,0 0 0-16,0 0 1 0,0 0-17 15,0 0 0-15,0 0 0 0,0 0 1 0,0 0-6 0,0 0 0 0,0 0 0 16,30-3 1-16,-13 1-5 0,0 0-1 0,-6 0 1 16,6 2 1-16,5 0-2 0,-12 0 1 0,5 0-1 15,-2 0 1-15,4-4-1 0,-6 2-1 0,0 2 1 16,0 2-1-16,-1 0 0 0,1-2 1 0,-9-2-1 15,9 0 1-15,0 0 7 0,-1 2 2 0,1 0-1 16,0 0 1-16,0 0-11 0,-3 0 0 0,3 0 1 16,0 0 0-16,-1 0 24 0,1 0 2 0,-4 0-2 15,3-5 1-15,1 3-2 0,2 0 1 0,2-2 0 16,-4 2 0-16,2-3-1 0,-3 1 0 0,5 2 0 16,5 0 0-16,-1 0 6 0,-2-2 1 0,2-1 0 0,7 1 0 15,-2 0-9-15,4 4 1 0,-3 0-1 0,6 0 0 16,-4 0-18-16,-1 0 1 0,-6 2-1 0,12 4 1 0,-32-6-1834 15</inkml:trace>
  <inkml:trace contextRef="#ctx0" brushRef="#br0" timeOffset="9362.11">19114 17417 1356 0,'0'0'0'0,"0"0"0"0,0 0 0 16,-22 0 82-16,7 0 0 0,5 2 0 0,1 3 1 15,0-1-43-15,3-2 2 0,2 0-2 0,-3 2 2 16,-3 1-22-16,3-3 0 0,3 2 0 0,-3 4 2 0,-3 3-23 15,-3-2 0-15,2-1-1 0,0 7 1 0,-4 2-1 16,7-2 1-16,-7 0 0 0,4 6 0 0,-6 0 0 16,6-2-1-16,0 3 1 0,5 3 0 0,-5-4 0 15,5 1 1-15,-5 1-1 0,7 11 1 0,-3-2 0 16,1-2 1-16,1 2-1 0,10 6 1 0,-5-2-1 16,0-6 1-16,0 0 0 0,0 1 1 0,6-3-2 0,-2-2 1 15,3 3 0-15,8-5 0 0,-2-5 1 0,2 0 2 16,-2 2-2-16,4 3 1 0,9 3 14 0,-3 1 0 15,-1-3 0-15,1-1-1 0,1-1-1 0,6-4 0 16,0 1-1-16,9-3 1 0,-1-5-7 0,-3-5 1 16,10-7 0-16,0-5 0 0,-45 5-1582 0</inkml:trace>
  <inkml:trace contextRef="#ctx0" brushRef="#br0" timeOffset="10370.68">19612 17657 2007 0,'0'3'49'0,"-7"26"-18"0,3-7-1 0,4-3 0 0,0 13 2 16,0-3-12-16,7-1 1 0,-3 6 0 0,-4 6 0 16,6-3-41-16,-6-8-1 0,5 1 1 0,-1 2 1 0,-2-2 12 15,4-7 2 1,-1 0-2-16,-1-1 1 0,-2-5 5 0,2-4 0 0,3-3 0 0,-3 3 0 0,-2-2-2 16,-2-5-1-16,0 0 1 0,0-4 1 0,5 1-1 0,1-3 2 15,-6 0-1-15,0 0 1 0,0 0 0 0,0 0 0 16,0 0 0-16,0 0 1 0,0 0 0 0,0 0 1 15,0 0-1-15,0-7 1 0,0-1 4 0,0-3 1 16,0-4 0-16,0-17-1 0,0-10 4 0,-2-3 0 16,2 7 0-16,-4 4 1 0,4-7-10 0,0-3 1 15,0-1-1-15,0 0 2 0,0 5 2 0,0 2 2 16,4-5-1-16,2 3 1 0,5 4 12 0,0 4 0 16,0 0 0-16,-3 0 1 0,3 0-10 0,-3 5 0 0,1 3 0 15,2 9 1-15,6-8 0 0,-6 2 1 16,4 4 0-16,-2 4 1 0,2 0-8 0,-9 0 2 0,5 1-1 15,6 1 1-15,-2 5 0 0,-4 1-1 0,-5 3 1 16,7 0-1-16,-2 0-4 0,-5 2 2 0,3 2-1 16,4 2 0-16,-3 1 8 0,1-3 2 0,2 2-1 15,8 11 0-15,7 2-8 0,-6 0 2 0,-9 0-2 16,2 0 2-16,-2 4-3 0,-3 0 0 0,5-1 0 16,-2 5 2-16,-2 1-3 0,0-3 1 0,-1 0-1 15,8 5 1-15,-8-5 1 0,3-4 0 0,-2 5-1 0,0 1 2 16,-1-1-1-16,1-5 0 0,0-2 1 15,6 4-1-15,-2-4 1 0,-6-4 0 0,-1-2 1 0,5-1-1 16,-2-3-4-16,-5-5 1 0,-6 0-1 16,11-2 1-16,-4 0-1 0,-3 0 0 0,0 0 0 15,3 0 1-15,-1 0 1 0,-2-2-1 0,-2 0 0 16,3-5 1-16,1-1 0 0,-2 1 2 0,3 3-2 0,-3-2 1 0,-2-5 4 16,-2 0 1-16,5 3 0 0,-1-3 0 0,2-8 4 15,-6-2 1-15,0 0 1 0,0-3-1 0,7-3 5 16,-7 1 0-16,0 5 0 0,6 0 0 15,-1-9-2-15,-5 0 1 0,4 0-2 0,-2 5 2 0,2-1 1 0,1 3 1 16,-3-1-1-16,4-5 1 0,-2 1-6 16,-4 9-1-16,0 4 0 0,5-2 1 0,1 2-3 0,-2 2 0 15,-4 3 0-15,3-1 0 0,-3 3 0 0,4 3 0 16,-4 1 0-16,2 0 0 0,2 0-2 0,1 2 1 16,-5 2-1-16,0-3 1 0,0 1 0 0,0 2 0 15,0 0 0-15,2-2 1 0,2 0-2 0,-4 0 1 0,0 0 0 16,0 2 0-16,0 0-5 0,0 0 2 0,0-2 0 15,0 2-1-15,0 2 0 0,0 2 0 0,0 0 1 16,7 11 0-16,3 11-2 0,-3 6 1 0,1 4-1 16,-1 10 0-16,-3-3-2 0,-2-7 0 0,5 0 0 15,-3 7 0-15,2-7-2 0,-1-4 0 0,-3 2 0 16,2 0 1-16,7-2-2 16,-5-5 1-1,-6-3 0-15,5 3 0 16,-1-1-9-16,-2-7 0 0,4 0 0 0,-6 2 2 0,5-4-19 0,1-6 0 0,-6-5 0 0,4 1 1 0,-4-7-2240 15</inkml:trace>
  <inkml:trace contextRef="#ctx0" brushRef="#br0" timeOffset="11016.09">21039 16854 1695 0,'0'0'0'0,"0"0"0"0,-2 4 0 0,-2 4 8 0,-3 1 1 0,-1-1-1 0,-5 5 1 0,-9 2 5 0,5 2 1 0,0 0 0 0,2 0-1 0,2 0 10 0,-2 0-1 0,-2 0 1 0,6 0-1 0,5 0-24 0,2-2 1 0,-3 0 0 0,1 2 0 0,6-2 12 0,0-5 0 0,0 3-1 0,0 2 1 0,0 2-1 0,0-2 0 0,6-4 0 0,11 6 0 0,-2 2-1 0,-2 0 0 0,2 0 0 0,9-4 1 0,-7 2-11 16,-2 0 1-16,6 0 0 0,3 2 0 0,0-4-1 0,-9-2 1 0,6 2-1 0,7 0 1 0,0-3-1 0,-9 1 0 0,3-2 0 15,-5 4 0 1,-6-3 17-16,6-3 1 0,-2-1-1 0,-2 5 1 0,-2 0 4 0,-3-5 1 0,1 1-1 0,-5 1 2 0,2 1 4 0,1-5 1 0,-5-1-1 0,0 3 1 0,-2 1-2 0,0-5 1 0,0 0-1 0,-6 3 1 0,1 1-4 0,3-2 0 0,-2-1 0 0,-7 5 1 0,-6 7-5 0,4-2 0 0,-6-2 0 0,-5 4 0 0,3-4-6 0,-1-5-1 0,-1 1 1 16,-5 4 0-1,4-3-11-15,-2-1 0 0,9-3-1 0,0 7 2 16,0-7-2-16,0-2 0 0,0-1 0 0,2 5 1 0,-3-4-3 0,3-4 0 0,2-2 0 0,3 6 0 0,10-4-1992 0</inkml:trace>
  <inkml:trace contextRef="#ctx0" brushRef="#br0" timeOffset="11675.15">21608 16635 1733 0,'0'0'0'0,"0"0"0"0,-2 4 0 0,-2 4 33 0,-3 1 0 0,-1 2 0 0,-10 12 1 0,-1 7-7 0,0 0 0 0,0-3 0 0,1 1 1 0,3-7 11 0,2 0 1 0,-2 3 0 0,-2 1 0 0,2-3-36 0,2-8 2 0,3 1 0 0,-1 4-1 0,4-4 13 0,3-2 0 0,-7 0 0 0,5 4 1 0,4-2-18 0,2-5 2 16,0-1-2-16,0-1 1 0,0-3-3 0,0-1 1 0,2 0-1 0,4 2 1 0,3 3-7 0,-3-1 1 0,1-1 0 0,10-1 0 0,5 5-10 0,5-1 2 0,-3 1-2 0,2 0 1 0,-5-1 13 0,-1 1 1 0,-3 2 0 0,4 0 0 0,-4-7 1 0,-2 0 0 0,-2 1 0 0,-2 1 0 0,0-1 6 0,-5-1 1 0,-2 2 0 0,7 3 0 0,-4-2 19 0,-3-5-1 0,-2 0 1 0,-2 5 1 0,0 1-9 0,0-1 0 0,0-5 0 0,-2 9 1 0,-4 4 2 0,-3 0 2 0,-2-2-2 0,-6 8 2 0,-2 0-10 0,-3 1 2 0,1-3-1 0,-3 2 1 15,3-6-1-15,4-4 1 0,-9 4 0 0,-2 4-1 0,4-6-9 0,3-2-1 0,4 2 1 0,-11 2 0 0,4 2-3 0,3-2 2 0,3 0-2 0,-3 0 1 0,0-8-3 0,10-3 0 0,0 3 0 0,-2 3 2 0,13-12-1938 0</inkml:trace>
  <inkml:trace contextRef="#ctx0" brushRef="#br0" timeOffset="13138.15">21475 16305 1847 0,'4'0'0'0,"1"0"0"0,14-4 0 0,7 4 36 0,-3 0-1 0,-1 0 1 0,10 0 1 0,-4 0-6 0,-5 0-1 0,10 0 0 0,-3 0 1 0,6 0 3 0,-1 0 1 0,-1 0 0 0,11 4 1 0,0 0-13 0,-2 1 2 0,-2 3-1 0,6 3 0 0,-6 4 1 0,-3-3 1 0,1 1 0 0,2 4-1 0,4 2 9 0,-6-2 1 0,-1 0-1 0,5 3 0 0,-2 3-8 0,-2 0 0 0,4 1 0 0,-3 3 0 0,-1-1-6 0,-15-1 1 0,3 7 0 0,6 11 1 0,-10 1-3 0,-8 5 0 0,-4 9 0 0,-5 8 1 0,1 2-13 0,-9 0 1 0,-9 6 0 0,-10 18 0 0,-1 7 8 0,-12-1 2 0,-16 2-1 0,-12 11 1 0,6-1-12 0,-4-1-1 0,-13 1 1 0,-4 9 1 0,-7 5-5 0,-6-7 1 0,-11 4 1 0,101-121-2244 0</inkml:trace>
  <inkml:trace contextRef="#ctx0" brushRef="#br0" timeOffset="16591.56">2922 2067 162 0,'0'0'0'0,"-28"10"69"0,7-1-1 0,8-9 1 16,7-5-1-16,-5-1 9 0,7 6 2 0,-3 0 0 16,7 0-1-16,-4-4-11 0,4 4 2 0,0 4-1 15,0-4 1-15,-11 0-25 0,5-4 0 0,4 0 0 0,-3 4 1 16,-1 0-20-16,-3-5-1 0,7 3 1 0,-4 2 0 15,6 0-8-15,0 0 1 0,0 0-2 0,-5 0 2 16,5 0 0-16,0 0 0 0,0 0 0 0,0 0 0 16,0 0-8-16,0 0 2 0,0 0-1 0,0 0 0 0,7 0 5 15,-1 0 1-15,5-4-2 0,17 0 2 0,8-7-10 16,1 0 0-16,-5 1-1 0,2 6 2 0,-8-5-2 16,-2 3 1-16,-3 1-2 0,11-5 2 0,-8 6-2 15,0-3 1-15,1 7 0 0,3-4-1 16,2 0 0-16,3-1-1 0,1 10 1 0,5-1-1 15,-1-4-4-15,-3 4 1 0,7 3-1 0,4-3 2 0,-46-4-1236 0</inkml:trace>
  <inkml:trace contextRef="#ctx0" brushRef="#br0" timeOffset="18298.27">20419 8268 1004 0,'0'0'0'0,"0"0"0"0,0 0 0 0,0 0 85 15,0 0 0-15,-28-10 1 0,17 6-1 0,-4-5-23 16,5 3-1-16,-3 1 1 0,-5-3 0 0,-3 6-8 15,4-2 1-15,0-1 0 0,2 1 0 0,-3 2-49 16,6-2 1-16,-3 8 0 0,4-4 0 0,-2 0-3 0,4 4 2 16,3 3-2-16,-5-3 2 0,-2-2-4 0,3 2 0 15,-1 0 1-15,0 7 0 0,0 2 7 0,1 0 0 16,1-1 0-16,-6 3 0 0,2 2-6 0,-6 2 0 16,6 3 0-16,9 5 0 0,-7 3-2 0,2-9 1 15,-1 1-1-15,5 5 1 0,1-1 1 0,2 3 0 16,-5 5-1-16,3-4 2 0,8 2-4 0,-1-2 1 15,-3 4-1-15,10 2 2 0,-5-2 11 0,1-13 2 16,-2 7-2-16,9-2 2 0,4 3-6 0,1-3 0 0,-1-3 1 16,-7-2 0-16,8-6 4 0,3 4 1 0,1-2 0 15,1 0 0-15,-1-2-10 0,3-2 2 0,-1-2-1 16,10 2 1-16,1-9 14 0,-7 2 2 0,8-2-1 16,-2-4 1-16,1-4-13 0,-7-4 0 0,4 1 1 15,-2-3-1-15,-30 10-1728 0</inkml:trace>
  <inkml:trace contextRef="#ctx0" brushRef="#br0" timeOffset="19127.63">20666 8449 1419 0,'0'4'0'0,"0"1"0"0,-2 10 0 0,4-1 75 16,4 1 2-16,-1 0-1 0,-5 2 0 0,0 2-25 15,4-8-1-15,-2 4 1 0,2 8 0 0,1 3-26 0,-3-9 1 16,2 2 0-16,-2 4-1 0,2-4-25 0,1-2 0 16,-3 3 0-16,-2-6 0 0,4-3 0 0,3-2 2 15,-7-3-2-15,4 0 1 0,-2 3-1 0,-2-9 0 16,0 0 0-16,-2 0 0 0,2 0 8 0,0 0 1 15,-4 0-2-15,4 0 2 0,0 0-4 0,0 0 0 16,0 0 0-16,0-7 1 0,0-5 3 0,0 1-1 0,-3-10 1 16,-1-24 2-16,0-4-9 0,2 9 0 0,-3-1 0 15,1 12 1-15,2-1 8 0,-2 4 1 0,4 7-1 16,-2-6 2-16,-3 1-1 0,5 3 0 0,0-4 1 16,0 1-1-16,0-1-4 0,0 1 0 0,5 7 0 15,-5 2 1-15,2 1 1 0,4-1 0 0,-2 0 0 16,-4 0 1-16,7 0-6 0,-3 4-1 0,3 3 1 15,-7-3 0-15,6 1 4 0,-2 5 0 0,1-1 0 16,-3 2 1-16,6-7-2 0,1 7 0 0,2 0 0 16,-3 4 1-16,5-5-1 0,4 5 1 0,-6 0 0 0,13 5 0 15,6-1 0-15,-7 7 0 0,1 3-1 0,-3 1 3 16,1 0-4-16,-9-6 2 0,4 8 0 0,2-2 0 16,-6-1 0-16,-2-3 0 0,2-2 0 0,-3 5 1 0,1 1-5 15,-4-8 1-15,-3 1-2 0,2 3 2 16,3-3-4-16,-3-1 0 0,-3-5 0 0,1 0 1 0,-4 0-3 15,4 0 0-15,-2 5 0 0,-2-5 1 0,5 0-2 16,-5-2 1-16,0 0 0 0,0 0 0 0,0 0-2 16,0 0 2-16,0 0 0 0,0-2 0 0,0 0-1 15,0 2 1-15,0-5-1 0,4-5 1 0,4-16 0 0,3-8 0 16,0-6 0-16,-7-3 0 0,-2 1 0 0,7-1 1 16,-3 7 0-16,1-9 1 0,-1 9 4 0,5 9 1 15,-7 1 0-15,3-1 0 0,-3 7 5 0,2-3 1 16,1-3 1-16,-3 1-1 0,3 10 0 0,3 0-1 15,-3 2 0-15,-7 3 1 0,4 3-9 0,3-1 2 16,-1 6-2-16,-4-2 2 0,0 4-1 0,-2 0 1 0,5 0 0 16,-3 0 0-16,2 0-1 0,-4 0-1 15,0 0 1-15,0 0 0 0,6 0 3 0,3 0 1 0,0 4-1 16,6 11 1-16,8 2-4 0,3 6-1 0,-2 3 1 16,-3 3-1-16,-4-7 4 0,-4-3 1 0,-2 4 0 15,6-2 0-15,-6-1-8 0,0-3 1 0,4 2 1 16,-3 0-1-16,-1 0 1 0,0 0 2 0,-5 2-2 15,5-2 1-15,4 3-2 0,-6-7 0 0,1 4-1 16,5-2 1-16,-2 0-1 0,-8-4 0 0,5 1 1 16,3-1-1-16,9-2-2 0,-5-1 1 0,-2-5-2 0,-2 1 2 15,-3-2-14-15,6 1-1 0,-16-5-2119 0</inkml:trace>
  <inkml:trace contextRef="#ctx0" brushRef="#br0" timeOffset="19589.22">22083 7656 1419 0,'0'0'0'0,"0"0"0"0,-7-6 0 0,-4 2 70 0,1 4-1 16,-3-5 1-16,2 5 0 16,7-6-46-16,-3 2 1 0,-3 4-2 15,-1 0 2-15,0 4-6 0,-2 2 0 0,-2-6 0 0,-2 7 0 0,0 1-20 0,0 1 0 16,4-3 0-16,-2 9 1 0,-2-4-1 0,6-1 0 15,7 3 0-15,1-2-1 0,-1-7 2 0,4 0 0 16,0-2 0-16,0 7 0 0,0-3 22 0,0 0 0 0,0-1 0 16,0 3 0-16,0-1-2 0,0 1 2 0,0-8-1 15,11 11 0-15,4 4-2 0,2-1 0 0,-4-3 0 16,4-2 2-16,9 1-19 0,-9-5 0 0,0 1 0 16,5 2 1-16,-3-3 2 0,-4 1 1 0,-2 0-1 15,2 3 1-15,0-9-2 0,-6 2 1 0,-1 0-1 16,5 5 2-16,-2-3-3 0,-5 2 2 0,-2-2-1 15,3-4 1-15,4 5 7 0,-11-5 2 0,4 2-1 16,-2 2 1-16,-2 0-3 0,0 1 0 0,0-5 0 16,0 4 1-16,4 2 7 0,-4-6 0 0,-4 4 0 15,4 1 1-15,-6 5-13 0,6-3-1 0,-7 1 1 16,-4 7 0-16,-4 2 10 0,-2 2 0 0,0-4-1 0,4 6 1 16,-2-6-15-16,-2-2 2 0,2-2-1 0,2 4 1 15,2-7 1-15,1 3 1 0,-1-1-1 0,-2 5 1 0,-2-6-25 16,2 1 0-16,13-10-1816 0</inkml:trace>
  <inkml:trace contextRef="#ctx0" brushRef="#br0" timeOffset="20455.88">22362 7461 1356 0,'0'0'0'16,"2"0"0"-16,0 0 0 0,4 0 63 0,-1 0 1 0,1 0-1 15,5 0 1-15,-1 0-22 0,-3 0 2 0,2 0-1 16,-1 2 1-16,1 0-23 0,-3 0 1 0,1 2 1 16,10 3-1-16,-2 5 5 0,-4 1 0 0,-1 0 0 15,3 4 1-15,2 6-3 0,-6-4 0 0,-1 0-1 16,-1 11 1-16,-1-8-2 0,-6-5 1 0,4 0 0 15,3 4 0-15,-7-6-3 0,0-7-1 0,0 3 0 16,0-1 1-16,-4 1-7 0,4-7-1 0,4 1 1 16,-4 5 0-16,0 1-12 0,-7-5 2 0,3-2-2 15,4 5 1-15,0-5 0 0,-6 3-1 0,6-7 0 0,0 0 0 16,0 0 2-16,0 0-1 0,0 0 1 0,0 0 0 16,0 0 3-16,0 0-1 0,0 0 1 0,-5 0 1 15,3-5-3-15,-2 3-1 0,0 0 1 0,-9-9 0 0,-2-6 3 16,-4-2 1-16,1 0 0 0,3 0 0 0,2-2 3 15,3 0 2-15,1 1-1 0,1 6 1 16,-1-12 4-16,2 0 0 0,3 3 0 0,4-13-1 0,0 6-1 16,0 5 1-16,4-3-1 0,1-4 1 0,1 0-5 15,1 5 1-15,3 1 1 0,1-8-1 0,2 4 2 16,2 5 1-16,-2 1-2 0,2 3 2 0,-2-4-9 16,-2 6 1-16,6 4-1 0,-2-5 1 0,2 1-2 0,-11 4 1 15,5 5-2-15,0 3 2 0,-5 3-5 0,-1 0 0 16,1 2 1-16,0-2 0 0,-1 4-3 0,-1 0 0 15,-4 0 0-15,2 2 1 0,2-2-1 0,-4 0 0 16,0 0 0-16,5 4 0 0,-3 4-2 0,2 3 1 16,-4-5-1-16,-4 18 0 0,-7 6-19 0,-6 6 0 15,0 4-1-15,0-6 2 0,2-10-9 0,2-7 0 16,2 2 0-16,-2-13 0 0,2 7-9 0,7-3 3 0,0-5-2 16,2-1 1-16,-3-2 2 0,5 2 1 0,0-4 1 15,0 0-1-15,0 5 6 0,0-3 2 0,0-2-1 16,0 0 0-16,7 0 5 0,-3 0-1 0,-4 0 1 15,11 0 0-15,6 0 12 0,0 0 0 0,0 0 0 16,11-7 1-16,4 7-4 0,-4 0 0 0,-6-4 0 16,1-2 1-16,1 1 10 0,-9 5 1 0,9-4-1 15,-5 0 1-15,-2 2 0 0,-4-2 1 0,4 8-1 0,0-4 1 16,-2 0 4-16,-4 4 1 0,0 2 0 0,-5-6 0 16,1 5 3-16,-1-5 1 0,5 2-1 0,0 2 1 15,-1 2 4-15,-5 3 1 0,-3-5-1 0,6 3 1 16,-1 3 2-16,-5 3-1 0,2-7 1 0,-4 5 0 0,-4 4-10 15,4 0 1-15,-2-2-2 0,-5-3 2 0,-1 5 9 16,-3 0 0-16,5-4 0 0,-5-1 0 0,0 1 3 16,-2 2 0-16,3-3 0 0,-8 5 0 0,1 0-3 15,2-11 1-15,5 3-1 0,-3 1 1 0,-5 3-10 16,3-7 0-16,3-2-1 0,3 7 2 0,-4-5 8 16,7 2 1-16,-3-1-1 0,3-3 1 0,-1 6-8 0,3-4 0 15,-3 1 0-15,1 1 0 0,0-2-4 0,-3 3 0 16,3-3-1-16,1 0 2 0,-1-4-5 0,6 2 2 15,-2 0-2-15,-3 1 1 0,5-3-18 0,-4 0 0 16,4 0-1951-16</inkml:trace>
  <inkml:trace contextRef="#ctx0" brushRef="#br0" timeOffset="20805.83">22705 6574 1632 0,'2'0'0'0,"2"0"0"16,7-11 0-16,-4 1 50 0,1 1 0 0,1 1 0 0,2-3 0 16,-1 0-16-16,1 5 0 0,-5-2 1 0,12 1 0 15,3-1-24-15,1 1 1 0,-5 3-1 0,11-7 0 16,6 3-11-16,-2 4 0 0,9 4 0 0,6 2 0 15,-6 4 29-15,-2-2 1 0,4 7 1 0,-3-7-1 0,-1 11-5 16,-5 0 1-16,1 6-1 0,1 1 1 0,-6 5 4 16,-2-6 1-16,0 5-1 0,4 8 1 0,-4 0 1 15,-4 0-1-15,-3 6 1 0,5 7 0 0,-9 11-1 16,-10 10 0-16,-3 15 0 0,-8 6 1 0,-18 0-7 16,-6 7 0-16,-6 14 0 0,-16 14 1 0,-10-3-9 0,-2 4 0 15,-22 22-1-15,-27 27 1 0,-1-12-3 0,-10 6 0 16,-22 28-2120-16</inkml:trace>
  <inkml:trace contextRef="#ctx1" brushRef="#br0">16089 7189 0,'0'0'0,"0"0"16,0 0-16,11 11 15</inkml:trace>
  <inkml:trace contextRef="#ctx0" brushRef="#br0" timeOffset="37555.87">13374 655 746 0,'6'23'94'0,"9"28"-19"0,-4-17 0 16,-9-8 1-16,7-20 0 0,-9-6-18 0,0-2 2 0,0 2-2 15,0-4 2-15,0 4-14 0,0 0 0 0,0 0 0 16,0 0 1-16,0 0-21 0,0 0 0 0,0 0 0 15,0 0 1-15,0 0-14 0,0 0-1 0,0 0 0 16,0 0 2-16,0 0 1 0,0 0 2 0,0 0-1 16,-9-9 1-16,-1 3 12 0,-8 2 1 0,8 8-1 15,-10-4 2-15,-1 4 4 0,4 3 0 0,-1 3 1 16,-3-6 0-16,6 1-1 0,2-1 1 0,2-2-1 16,-4 2 1-16,-2 1-13 0,9 5 1 0,-1-6-1 0,-4 3 2 15,5-3-5-15,1 7 2 0,1-3-2 0,-5-1 1 0,5-3-7 16,1 2-1-16,3 3 0 0,-2 1 2 0,4-5-10 15,0-1 0-15,0-2 1 0,-5 2-1 0,5 0-9 16,5 1 1-16,-1-3-1 0,-2 2 1 0,5 0-17 16,1 3 1-16,-1-3-1 0,10 0 1 0,4 0 20 15,3 3 1-15,4-1-1 0,-2-6 0 0,-7 0 3 16,2 0 1-16,-3 5-1 0,-1-10 1 0,-2 3 3 16,-2 4 1-16,-3 3 0 0,12-5 0 0,-5 0 0 0,0 0 0 15,5 4 0-15,-5-4 1 0,4 4-6 0,-4 2 2 16,5 3-2-16,-1 2 2 0,-1-7-4 0,1 2 0 15,5 5 1-15,-9-3-1 0,-4-1-1 0,4 5 1 16,-2-1-1-16,-2 0 2 0,-2-1-3 0,0 1 1 16,-1 2 0-16,1 2 0 0,-5-5-2 0,-1 1 1 15,1-7-1-15,-6 22 1 0,-4-12-4 0,2-9 2 16,-3-5-1-16,5 0 0 0,0 0-2 0,-6 0 0 16,2 0 1-16,4 6-1 0,-11-2 3 0,5 5 0 0,-5-7 0 15,-2 2 1-15,-13 1-1 0,7-5 1 0,0 2 0 16,-5-4 0-16,0 2 1 0,7-5 0 0,6 5 0 15,-8 0 0-15,-5 0 5 0,7-4 0 0,2 4 0 16,2-6 0-16,-8 1 4 0,8-1 1 0,-2-3-1 16,2 9 1-16,5 0-5 0,1 0 0 0,1-4 0 15,-5-2 1-15,7-5-1 0,-3 7 1 0,5 0-1 16,-2-3 1-16,-1 3-6 0,3 0 1 0,-2 0-1 0,4 8 1 16,0-4-11-16,0 0 0 0,0 0 0 0,0 0 0 15,6 0-10-15,-6 4 1 0,5-4 0 0,1-4-1 16,-6 4-1798-16</inkml:trace>
  <inkml:trace contextRef="#ctx0" brushRef="#br0" timeOffset="37804.01">13698 948 1278 0,'4'-4'54'0,"20"-26"-13"15,-3 9 1-15,-10 8-1 0,0 7 2 0,-9 6-21 0,2 0 2 16,1 4-2-16,5-4 2 0,-1 0-22 0,2 6 1 16,-11-1 0-16,8 1 0 0,1 7 9 0,2 4 2 15,-1-2-1-15,5 4 1 0,-4-4 13 0,-2 4 1 16,-1 2-1-16,-1-2 1 0,-3-8 0 0,-2 4 1 16,2 0-1-16,3 0 1 0,-7-1-5 0,0-3 0 0,-2 0 0 15,4 1 1-15,2-1-8 0,-2 0-1 0,-2-7 1 16,-2 0 0-16,2-4-1550 0</inkml:trace>
  <inkml:trace contextRef="#ctx0" brushRef="#br0" timeOffset="38033.19">13608 744 1658 0,'0'0'109'0,"6"26"-63"0,3-11 0 0,-7-11 0 0,5-4 1 0,1-4-63 16,-1-1 1-16,5 10-1 16,3-10 0-1,-15 5-1401-15</inkml:trace>
  <inkml:trace contextRef="#ctx0" brushRef="#br0" timeOffset="38517.01">13999 819 1201 0,'6'10'83'0,"26"31"-55"16,-4-7 1-16,-4-9-1 0,-14-21 1 0,5 3 11 16,-4-7 1-16,-4 0-1 0,10 0 1 0,4 8-29 0,-4-1 0 15,1-3-1-15,5-4 2 0,-1 4 9 0,-5 7 2 16,0-1-2-16,-6-1 2 0,0 2-11 0,-1-1 1 16,1 5-1-16,-11 4 2 0,4 0-1 0,-2-2 1 0,3 2-1 15,-5 1 1-15,-5 1-11 0,5-6 1 0,0 0-1 16,-2-1 2-16,-2-3 4 0,4-2 0 0,0-5 0 15,0 2 0-15,0-1-8 0,0 1 0 0,0-6 0 16,0 4 0-16,0 0-1 0,0-1 1 0,0-3-1 16,0 0 1-16,0 0-2 0,0 0 0 0,0 0 0 15,0 0 0-15,4 0 0 0,-2 0 0 0,7 0 0 16,-3-3 0-16,7 3 0 0,5-4 0 0,-3 4 0 16,12-10 0-16,-3-1-1 0,2-2 0 0,-3 2 0 15,1-3 1-15,-5-1 4 0,1 4 1 0,8 0-1 16,-7-3 2-16,1-1 7 0,-5 2 2 0,6 7-1 0,-14-14 1 15,4-1 8-15,2 13 2 0,-7 6-1 0,-3-13 0 16,-1 0 4-16,-2 2 0 0,2 11 1 0,3-2 0 0,-7-1 0 16,0-1 1-16,0 6 0 0,-7-4 1 0,7 0-3 15,-4-3 0-15,4 7 0 0,-6-4 0 0,-5 0-4 16,9 4 0-16,-7 0 1 0,1 4 0 0,-3-4-5 16,2 0 0-16,3 4 0 0,2 3 0 0,-9 1-12 15,6 3 1-15,-1-1 0 0,1 5 0 0,1 0 2 16,6-4 2-16,4 4-2 0,-4-1 1 0,0 1-7 0,0 0-1 15,2 0 1-15,9 0-1 0,0 0 1 0,4-7 0 16,-2 7 1-16,-1-4 0 0,3-7-5 0,1 2 1 16,3-1 0-16,2-1 0 0,-6-2 0 0,-2 2-1 15,4 1 0-15,1 1 0 0,-1-6-3 0,-2-2 1 16,6-2-2-16,3-1 2 0,-7 1-12 0,-2 4-1 16,-4-11-1996-16</inkml:trace>
  <inkml:trace contextRef="#ctx0" brushRef="#br0" timeOffset="39432.94">15252 948 1647 0,'0'0'76'0,"4"-4"-16"0,3 4 0 15,-7 0 1-15,0 0-1 0,0 0-36 0,-4 0 1 0,1 0-2 0,-1 0 2 16,0 0-27-16,4 4 1 0,-7 3-2 0,-3 1 2 15,-1 7-1-15,0 0 1 0,5 0 0 0,-5 6 0 0,5-2 1 16,1-4 0-16,10 0 0 0,-12-4 1 16,3-1 5-16,4-6 2 0,0 7-1 0,0-7 1 0,0 1 11 15,0-3 1-15,0 2-1 0,0 0 1 0,0 0-16 16,0-4-1-16,0 3 1 0,4-3-1 0,3-3-2 16,-7 3 0-16,6 0 0 0,3-4 0 0,4-6 14 15,2 1 1-15,4 3-2 0,-4-13 2 0,2-1-7 16,-4 3 1-16,2 5-1 0,-9 1 1 0,-1-4 9 15,-3 9 1-15,2 2 1 0,-4-1-1 0,0-5 3 16,4 5 1-16,-4 1 0 0,0 2 0 0,0-2-2 0,0 4 0 16,0-4 0-16,0 4 1 0,0 0-4 0,0 0 0 15,0 0 0-15,0 0 1 0,0-5-6 0,0 3-1 16,0 2 1-16,0 2 0 0,0 3-5 0,0-1 1 16,0-4-1-16,3 0 1 0,1 4-4 0,7 2 0 15,-5-6-1-15,5 9 2 0,2-3-5 0,-3 3 1 16,1-7-1-16,4-2 1 0,-4 0-2 0,0 0 2 0,-3 4-2 15,14-10 1-15,-12-3-2 0,5 3 0 0,-6 6 0 16,10-15 0-16,-6 7-1 0,-2-3 1 0,2 7-1 16,2-18 1-16,-2 7-4 0,-3 5 2 0,1-3 0 15,0-8 0-15,0 6-3 0,-5 0 1 0,-6 4-1 16,7-8 2-16,-7 4 3 0,4 5 0 0,-4-1 0 16,0-19 0-16,0 1 0 0,0 5 1 0,-4 9 0 15,4-10 0-15,0-5 9 0,-7 9 1 0,5 2 1 16,2-5-1-16,0 3-3 0,0 6 1 0,-4 11-1 0,4-7 0 15,0 5 7-15,0 2 0 0,0-1-1 0,0 5 1 16,0-4-8-16,0 4 0 0,0-2 0 0,0 2 1 0,0 0 2 16,0 0 0-16,0 0 0 0,4 2 2 0,-2 2-8 15,2 7 1-15,-1-2-1 0,1 22 2 16,2 12-4-16,-1 8 0 0,-1-2 0 0,-2-13 1 0,4-6-2 16,-6-5 1-16,5 5-1 0,-5-7 1 0,-5 9-2 15,10 7 1-15,1 1 1 0,3 5-1 0,-7-1-1 16,2-3 0-16,-4 8 0 0,0-9 0 0,0 0-1 15,2-6-1-15,7 3 1 0,-9-8 1 0,0 5-1 0,2-8 0 16,7 4 0-16,-1-9 1 0,3-2-10 0,4-4 0 16,2 0 0-16,-6-5 0 0,-5-5 5 0,5 3 1 15,2-1-1-15,-2-7 2 0,4-5-7 0,-2 5 1 16,-3 5 0-16,8-5 0 0,-3-7 6 0,2-1 1 16,-7 8 0-16,3-11 1 0,-4 0 0 0,-7 3 1 15,2 2 0-15,1-7 0 0,-3 2-1 0,-2-4 1 16,-2 5 0-16,-7-10 0 0,-2-1 0 0,3 6 0 0,-7-4 0 15,-17-2 0-15,4-2-2 0,4 3 1 0,3 10 0 16,-14-5 1-16,7 0-3 0,5 4 1 0,-10-4-1 16,6-4 1-16,3 4-10 0,-2 5-1 0,9-1 1 15,4 1 0-15,-6 1-1 0,6-2 2 0,7 7-1 16,1-2 1-16,1-5 2 0,-3 3 0 0,7 8 0 16,0-5 1-16,0 3-3 0,7-2 1 0,-7 4-1 15,15-8 1-15,2-7 5 0,0 8 0 0,0-1 1 16,5-9-1-16,12 8-5 0,-6 3 1 0,4 2-1966 0</inkml:trace>
  <inkml:trace contextRef="#ctx0" brushRef="#br0" timeOffset="40274.65">16184 770 1148 0,'0'0'40'0,"15"34"50"0,-2-5-1 0,-3-14 1 15,-3-4 0-15,-3-7-59 0,3 3 1 0,-1-3-1 16,-6 0 1-16,0-2-31 0,4 2 0 0,1 1 0 16,1-1 0-16,-6-2 5 0,0 2-1 0,0-4 1 15,0 0 1-15,0 0 4 0,0 0 0 0,0 0 0 16,0 0 1-16,0 0 0 0,0 0 0 0,0 0 1 0,0 0-1 15,0 0 16-15,0 0 0 0,0 0 0 0,0 0 0 16,-4-6 10-16,4 2 1 0,0-1-1 0,-2-9 0 16,-3-1 3-16,5 0 2 0,0 0-1 0,0 0 0 15,5-6-1-15,-5 6 0 0,0 4-1 0,6-12 2 16,5-3-7-16,-5 7 0 0,5 2-1 0,0-13 1 0,-1 3-2 16,3 10 0-16,-2 4 0 0,0-2 1 0,-5 5-6 15,5 3 1-15,-5 14-1 0,-1-12 1 0,1 3-11 16,1 2 0-16,-3 2 0 0,2 3 1 0,9-1-11 15,-8 2 1-15,-1 7 0 0,3 19 0 0,-1-5-6 16,-3-10 1-16,-5 7-1 0,0-3 0 0,0-6-3 0,0-4 1 16,-5 1-1-16,3 3 1 0,-2 2-4 0,2-4 1 15,2-7-1-15,0 3 0 0,0-7-17 0,0 2 1 16,0-4 0-16,0 0 0 0,0 0-11 0,0 0 0 16,0 0 1-16,0 0 0 0,0 0-1 0,0 0 1 15,0 0-2-15,0 0 2 0,0 0 1 0,0 0 0 16,0 0 0-16,2 0 0 0,4 0 5 0,-1 0 2 15,1 0 0-15,5 0-1 0,0 5 7 0,-5 1 0 0,5 2-1 16,-3-1 2-16,-6-7 14 0,5 4 1 0,1-4-1 16,1 4 1-16,-7-4 6 0,0 2 1 0,5 3-2 15,-3-1 2-15,3 0 7 0,-3 3-1 0,-4-3 1 16,0 2 0-16,6 7-3 0,-1-2 0 0,-5-5 1 16,0 2 0-16,2 3 1 0,2-2 0 0,-8-3 1 15,4 2-1-15,-2-1-1 0,2-3-1 0,-5 3 0 16,-1-3 2-16,2 0-5 0,-3 7 0 0,3-7 0 15,-7 2 1-15,-2-6 0 0,2 5 0 0,1-5 0 0,-1 4 0 16,-6 2-5-16,0-6-1 0,-1 4 1 0,1-8 0 16,-4 4 4-16,10 0 0 0,-2-4 0 0,-2-2 1 15,-2 1-9-15,6-1 2 0,5 6-1 0,-1 0 0 0,-1-4-1 16,-1-1 0-16,1-1 1 0,-3-2 0 0,2-7-3 16,-1 4 1-16,1 0-2034 0</inkml:trace>
  <inkml:trace contextRef="#ctx0" brushRef="#br0" timeOffset="42126.21">16607 665 1431 0,'6'0'80'0,"16"30"-15"16,-5-6 0-16,-11-9 0 0,5-9 0 0,0-2-34 15,-7 3-1-15,2 1 0 0,1 11 2 0,-3-2-32 0,-4-2 0 0,0 4 0 16,7-4 0-16,-1-4 8 0,-6-3-1 0,0 3 1 16,0-5 1-16,0-2 13 0,0 1-1 0,0-1 0 15,4 2 1-15,3-1-7 0,-7-5 2 0,4 4-1 16,-2 2 1-16,2-6-4 0,1 4 1 0,-5-4-1 16,2 0 2-16,2 0 7 0,3 0 1 0,-3 0-1 15,2-4 2-15,-1-2-6 0,5 2-1 0,-3-1 1 16,4-5 2-16,1-1-3 0,-1 3 1 0,0 1 0 15,-5-8 1-15,1 0 12 0,-3 7-1 0,0 2 0 16,-2 1 2-16,-2 5-5 0,5-4 0 0,-1 4 0 0,-2 0-1 16,3 0 5-16,-5 0-1 0,0 0 0 0,0 0 2 15,0 0-7-15,0 0-1 0,0 0 1 0,0 0 1 16,0 0-6-16,0 0 0 0,0 0 0 0,0 0 2 0,0 0-15 16,0 0 2-16,0 0 0 0,2 0 0 0,2 9-5 15,0 1-1-15,-2-6 0 0,3 7 2 0,1 4-3 16,1-4 0-16,-3-1 1 0,2-1-1 0,-1-5-3 15,1-2 0-15,-6 2 0 0,9 1-1 0,-7-1-11 16,-2-4 1-16,6 0-1 0,3 0 1 0,4-4 3 16,4 4 1-16,-6 0 0 0,6-9 0 0,0 3-3 15,-2-3 1-15,-2 7 0 0,2-6 0 0,-9 1 8 16,1-1-1-16,-3 8 1 0,2-11 1 0,-1 0-1 0,1 3 1 16,-6 4-2-16,0 2 2 0,0 2 1 0,0 0 0 15,0 0 0-15,0 0 0 0,0 0 0 0,0 0 0 16,0 0 0-16,0 0 1 0,0 0-1 0,0 0 2 15,0 0-2-15,-6 0 1 0,1 0-1 0,3 6 1 16,-2 2 0-16,-2 7 0 0,-1 0-1 0,-1 0 1 0,5 0-1 16,3 0 1-16,0-5-1 0,0 5 0 15,0-4 0-15,3-3 1 0,5-5-11 0,-8 1 0 0,2 0 0 16,5-2 0-16,1 3-10 0,-6-5 1 0,-2 0 0 16,5 0 0-16,1-5 7 0,1 3 1 0,-7 2 0 15,10-4 0-15,8-3-7 0,-3-1 1 0,-3 4-1 16,3-11 1-16,3-2 17 0,-12 2 0 0,5 6 0 15,-3-12 0-15,-5 2 0 0,-3 4 1 0,6 5 0 16,3-10 0-16,-1-5 8 0,-4 2 2 0,-4 12-2 16,7-30 1-16,-3-3 4 0,-4 3 1 0,0 7-1 0,7-10 1 15,-3 12 6-15,-4 9 1 0,0 8-1 0,4-5 0 16,-2 10-3-16,-2 3 0 0,0 3 0 0,0 4 0 16,0-4-6-16,0 4 1 0,0 0-1 0,0 0 0 0,7 4 4 15,-3 0 1-15,-4-1-1 0,7 9 1 0,1 14-11 16,1 4 1-16,-5 6 0 0,7 2 1 0,-5-2-6 15,5-2 1-15,0 2 1 0,-5-12-1 0,1 1-2 16,3-6 1-16,-1 3 1 0,-7-7-1 0,4-5-3 16,3 3 1-16,2 0 0 0,-5-5 0 0,-4-1-14 15,3-3 2-15,-1 4 0 0,2-1-1 0,1-3-1 16,-1 0 0-16,-1-2 1 0,1 3-1 0,5-1 0 0,-1 0 0 16,5-4 1-16,-8 0-1 0,-1 0 9 0,1 0 0 15,4 0 1-15,-1-8-1 0,5 1-5 0,-2-1 0 16,-6-3 0-16,3 0 0 0,1 3 9 0,0 2 1 15,-5 1-1-15,-1-10 1 0,-3 1 0 0,2 3 0 16,-4 2 0-16,0-1 0 0,0-1 0 0,-4 1 1 0,2 5 0 16,-3 1 0-16,5 0 2 0,-6 2 1 0,6 4-1 15,-5-2 0-15,-1-2-2 0,0 2 2 0,-1 2-1 16,-8 6 0-16,4-1-2 0,1 1 0 0,-1-1 0 16,5 1 1-16,-5 3-2 0,9-7 1 0,-3 7 0 15,5-1 0-15,0-1-9 0,0-5 0 0,0-2 0 16,0-2 1-16,7 4-6 0,-7-4-1 0,0 5 1 15,0-3 0-15,0 2 2 0,4 0 1 0,0 0-2 16,5 3 2-16,0-3-4 0,-3 0 1 0,0-2-1 16,5-2 1-16,4 0 9 0,-2 0 1 0,-7 0-1 0,5 0 1 15,-4 0-3-15,-3 0 1 0,0 0 1 0,7-2-1 16,0-2 5-16,-5 4 1 0,-4 4-1 0,7-4 1 0,2-4 0 16,-3 4 1-16,-3 4 0 0,1-2 0 15,3 3 5-15,-3-1 1 0,-4 0-2 0,7 7 2 0,-3 4 2 16,1 0 1-16,-1-5-1 0,-2 9 1 0,3 7-2 15,-3-1 1-15,-4 1 0 0,6-3 0 0,-6-8-5 16,0 6 2-16,-6-1 0 0,6-1-1 0,-4-9 0 16,2 1 0-16,-3 4 1 0,1-7 0 0,4-1-2 15,0-3 1-15,-2 0-1 0,-2-4 1 0,-3 2-4 16,3 3 1-16,2-5 0 0,-3 4 0 0,5-4 5 0,-4 0 0 16,2 0 0-16,-2 0-1 0,-3-4-5 0,1 4 2 15,-3-5-1-15,3-1 0 0,-1-3 2 0,1 3-1 16,2-2 0-16,-1-3 1 0,10 0-3 0,-1-4 1 15,-2 5-1-15,9-14 1 0,-5-1-1 0,5 14 1 16,0 1-1-16,10-9 0 0,-4 4 1 0,-6 4 0 16,2 3 1-16,8-7 0 0,-3-2-3 0,-8 4 0 0,5 6 0 15,-2-12 1-15,4 0-1 0,-2 9 1 0,-2 3 0 16,-2-8 0-16,0 0-1 0,-1 3 2 0,6 5-1 16,-8-3 0-16,-4 1-1 0,-4-1 1 0,5 5-1 15,-3-10 1-15,-2-2 7 0,6 9 1 0,-6 2-1 16,0-9 1-16,0 0 3 0,0 2 2 0,-6 11-1 15,4-7 0-15,-3-1-6 0,1 5 1 0,4 5 0 16,-6-2 0-16,4-2 2 0,-7 4 1 0,9 0 0 16,0 0 1-16,-2 0-5 0,-3 0 1 0,5 0 0 0,-4 0 1 15,4 6-7-15,-2 3 1 0,-2-3-1 0,-1 9 1 16,5 0-2-16,5 4 2 0,1-4-2 0,3-4 1 16,2 8 0-16,-9-4 2 0,8-9-1 0,3-2 0 0,-2 1-3 15,0 1 0-15,-1-6 0 0,8 4 0 0,-1-4-4 16,4 0 0-16,-6 0 0 0,5 0 1 0,5 0-6 15,-3 0 0-15,-3 0 0 0,7-4 1 0,-7-2 2 16,-4-3 1-16,-2 7-1 0,2-11 1 0,-2-4 0 16,2 9-1-16,-8 1 1 0,-1-12 0 0,5-6 1 15,-7 6-1-15,0 8 1 0,5-15-1 0,-5-8 4 16,0 9 1-16,-4 10-1 0,3-19 1 0,-3 0 0 0,-3 4 0 16,-1 5 0-16,8-5 0 0,-8 4 3 0,2 12 1 15,-2 3-1-15,6-4 1 0,-4 4 1 0,-3 7 1 16,3 0-2-16,2 0 2 0,2 2-2 0,-2 2 2 15,0 0-2-15,0 0 2 0,0 0-2 0,0 0 1 16,0 0-1-16,0 0 1 0,0 0 3 0,0 0 1 16,0 0-1-16,-2 2 1 0,-2 10-5 0,4 5 0 15,-4 3 1-15,-3 16-1 0,3 8-2 0,-2 1 0 0,-1 0 0 16,7-7 0-16,0-8 2 0,0 2 0 0,0-3 0 16,0-5 0-16,4 1-4 0,-1-10 0 0,1 6 0 15,-2-1 1-15,2-10-1 0,3-1 0 0,-3-3 0 16,2-2 1-16,5-4-1 0,-7 0 0 0,-1 0 0 15,7 7 0-15,1 1 0 0,-5-4 1 0,3-4 1 16,4 0-1-16,4 0 1 0,-2 3 1 0,-2 1 0 16,-2-11 0-16,0-1-4 0,4 4 0 0,-7 2 0 15,7-7 1-15,-4-2-4 0,-5 1 1 0,-6 10-2313 0</inkml:trace>
  <inkml:trace contextRef="#ctx0" brushRef="#br0" timeOffset="42301.58">18236 485 1859 0,'17'-4'105'0,"54"-7"-26"0,-9 2 0 16,-6 9-1-16,-17-6 1 0,-5-5-41 15,-6 3 0-15,10 4 0 0,1 8 0 16,0-15-41-16,-7-4 0 0,-2 0-1817 0</inkml:trace>
  <inkml:trace contextRef="#ctx0" brushRef="#br0" timeOffset="44667.38">19923 521 1052 0,'0'0'159'16,"0"0"2"-16,-26-17-2 16,24 13 1-16,2 8-75 15,2-2 1-15,3 7 1 16,1 1 0-16,11 20-43 16,-2 10 1-16,2 1 1 15,-2 3 1-15,-2-10-9 16,-2-4 2-16,-5-9-26 0,-1-6 2 15,-3-6-8-15,-2-3 0 16,4-6-7-16,-4 4 0 16,0-4-20-16,0 0 0 15,-4 0-22-15,4-4 2 16,0-2 24-16,-2-20 1 16,-3-18 6-16,5-10 0 15,0-1 9-15,0 11 0 16,7 14 11-16,-3 9 0 15,3 10 18-15,-3 2 0 16,0-1 4-16,-2 6 0 16,-2 4-11-16,7 4 1 15,4 2-18-15,6 9-1 16,-2 8-4-16,8 7 2 16,-5 0-9-16,-3-5 1 15,-9-10-6-15,5-8 1 16,-5-3-9-16,-2-4 1 15,3 0 17-15,2-4 0 0,-1-3 2 16,3-8 0-16,10-14 19 16,1-10 0-16,-1 8-2 15,-1 1 1-15,-5 4 20 16,-3 7 0-16,3 8-19 16,-2 3 1-16,-2 2 25 15,4 1 2-15,-2 5-13 16,4 0 3-16,0 11-24 0,5 8 2 15,-5 11 9 1,0 4-1-16,-6 2-9 0,-3 0 0 16,-1-2-9-16,-1 0 0 15,9-8-9-15,-2-1 2 16,2-10-21-16,-6-4 1 16,-9-11-2053-16</inkml:trace>
  <inkml:trace contextRef="#ctx0" brushRef="#br0" timeOffset="45071.9">20743 381 1207 0,'0'0'64'0,"-21"4"1"16,-1 2-34-16,3 9 1 16,-7 4-14-16,7 0 1 0,4 3 25 15,10 1-1-15,5 3-19 16,5 3 0-16,5 3 9 16,12 2 1-16,6-4-21 15,6-5 2-15,7 1 31 0,2 2 1 16,2-7-12-1,-2-2 0-15,-9 2 1 16,-6-6 1-16,-15-11-37 0,-2 1 21 0,-11-5 0 16,4 6 1-16,-4-2-1 0,4 3-13 0,-4-3 1 15,-4-4-1-15,0 0 1 0,4 4-3 0,-2 0 2 16,-3-1-1-16,-5 1 1 0,-12 0-3 0,-2 0 1 16,3-4 0-16,-13 0-1 0,6 0 0 0,4 0-1 15,5 0 1-15,-5 0-1 0,7 0-4 0,2 0 1 16,2 7-1-16,2-7 1 0,5-5-2 0,-5 3 0 0,11 2-1568 15</inkml:trace>
  <inkml:trace contextRef="#ctx0" brushRef="#br0" timeOffset="45373.76">21022 444 1373 0,'0'15'77'0,"0"51"-20"16,4-11 0-16,-1-21-1 0,5-8 1 0,-6-3-16 15,3-6 0-15,-5-2 1 0,6 4-1 0,0 1-36 16,-6-10-1-16,5 5 1 0,-1 0 0 0,-2-4 2 15,-2-7 1-15,4 0-1 0,-1-2 0 0,-3 2-2 0,0 1 0 16,0-5 0-16,0 4 1 0,0-2-5 0,0-2 1 16,0 4 0-16,0-4 0 0,0 0-1441 0</inkml:trace>
  <inkml:trace contextRef="#ctx0" brushRef="#br0" timeOffset="45852.71">20977 740 1207 0,'0'-4'73'0,"-11"-28"-46"0,5 8 0 0,2 7 0 16,4-6 0-16,4-7-21 0,-2 5 2 0,2 1-1 16,3 7 1-16,3-2 15 0,1 4 2 15,-4 5 0 1,8-5-1-16,-2 4-2 0,2-2-1 0,-5 7 0 0,20-9 59 0,-19 15-51 16,0 4 0-16,0-4 17 0,-5 7 2 0,0-3-2 15,3 2 1-15,2 3-14 0,-3-5 2 0,-3 3 0 16,-5 7 0-16,4 1-8 0,-2 0 1 0,-2 0-1 15,-2 0 1-15,2 6-10 0,0-2 1 0,-4 0-1 0,-1 1 1 16,3-3-18-16,-2-5 1 0,4-1 0 0,-7 0 1 16,7 3-9-16,5-7 2 0,-3-3-1 0,-2 0 1 15,0 1-20-15,0-5 2 0,0 6-1 0,0-2 1 0,4-4 8 16,3 5 2-16,-1-5 0 0,-2 0-1 0,1 0 2 16,-3 0 0-16,4 0 0 0,5 2-1 0,6-2 9 15,-2-2 1-15,0 2-1 0,-2 0 1 0,9 0 2 16,-5 0 0-16,-4 0 0 0,2 2 0 0,-2 2 10 15,-3 0 0-15,5-4 1 0,2 4 0 0,1 3 11 16,-1 1 1-16,-6 3-1 0,4-5 2 0,-7 3-24 0,3-3 0 16,0-2 0-16,-5 1 1 0,3-5-1 0,-7 4 0 15,2-2 0-15,-4-2 1 0,0 4-2 0,-4-4 1 16,4 5 0-16,0-5 0 0,-7 6-1 0,3-2 1 16,2-4-2-16,-15 4 2 0,-11 7-1 0,2-5 1 15,-2 3-1-15,-2-9 1 0,4 4 0 0,7-4 0 16,4 2 0-16,-6-4 0 0,3 2 0 0,8-4 0 15,3 4 0-15,-4-4 0 0,5-1 1 0,-5 5 0 0,7 0 1 16,-2 0-1-16,1 0-1 0,-1 0 0 0,6 0-1614 16</inkml:trace>
  <inkml:trace contextRef="#ctx0" brushRef="#br0" timeOffset="47025.28">22527 580 1677 0,'0'0'108'0,"6"5"-50"15,-1-1 2-15,-3-2-1 0,2 2 1 0,0 1-34 16,-2-5 0-16,-2 4 1 0,5 6 0 0,1 5-14 0,-6 0-1 16,0 0 0-16,0 4 1 0,0-2 4 0,0 2-1 15,0-4 1-15,0-4 0 0,0-3-14 16,0 3 1-16,-2-5-1 0,-2-1 2 0,-1 3 1 0,5-1 1 15,0-3 0-15,0-4 0 0,-2 0 0 0,-2 0 2 0,4 0 0 16,0 0 0-16,-4 0 4 0,4 0-1 0,-2 0 0 16,-3 0 2-16,3-4 4 0,-2 4 0 0,4 0 0 15,-4-5 1-15,-3-5-4 0,3-1 2 0,-3-4-1 16,1-4 1-16,2-11 1 0,8 0 1 0,-4-1-1 16,4-3 1-16,-2 0 2 0,5 8 1 0,4 5-1 15,-3-3 0-15,-6 3-3 0,5 6 1 0,8 0-1 16,-2 7 1-16,-9-3-1 0,2 7 1 0,3 0-1 15,-3 2 1-15,-3-3-1 0,-3 5 0 0,0 0 0 0,4 5 0 16,2 1-11-16,-6-6 1 0,5 4 0 0,7 7-1 16,3 4 5-16,-2 8 0 0,-2-2-1 0,4 9 2 15,-2 0-9-15,-4 0 1 0,-3-11-1 0,0 2 1 16,-1-6-3-16,-3 4 0 0,2-4 0 0,3 2 1 16,-1-4-2-16,-4-7 1 0,-2-2-1 0,2 1 1 0,-2-5-2 15,0 0 1-15,0 0 0 0,5 0 1 0,-3 0-2 16,2 0 1-16,-4 0-1 0,4 0 1 0,-1-5-1 15,3 5 0-15,-4-4 0 0,0-2 1 0,5-9 6 16,3 4 1-16,-5-4-2 0,5-14 2 0,1-10 0 16,0 5 1-16,-2 9 0 0,-5-1 0 0,2 1 4 15,5 1 2-15,0 9 0 0,-5 5-1 0,3-5-3 0,-3 4 2 16,1 5-2-16,-1-3 1 0,-6 5 2 0,0 4 0 16,0 0 1-16,4 0 0 0,3 0-3 0,-7 0 0 15,6-2 1-15,-1 2 0 0,5 2-4 0,-3 2 0 16,-7 1 0-16,10 5 1 0,8 16-4 0,-3-3-1 15,-2 7 1-15,-3-4 0 0,-3-1-4 0,1-4 0 16,-1 3 0-16,-1-5 2 0,1-4-4 0,-3 2 0 16,2-2 0-16,5 4 1 0,-5-4-6 0,-1-5 2 15,-1 1 0-15,5 2-1 0,-1-3-10 0,-6-5-1 0,3 1 0 16,-1-2 1-16,2 0-11 0,1 3 2 0,-3-7-2 16,3 4 1-16,-7-4-2365 0</inkml:trace>
  <inkml:trace contextRef="#ctx0" brushRef="#br0" timeOffset="47528.3">23392 330 1498 0,'0'0'56'0,"-17"-5"-12"16,4 5 0-16,4 0 0 0,-1 5 1 0,-3-5-40 15,2 6-1-15,0-2 1 0,5 0-1 0,-5 3-8 0,0 1-1 16,5-1 1-16,2-3 0 0,1 0 4 16,-1-2 1-16,0-2 0 0,4 9 1 0,0-3 12 0,0-2 1 15,0 1-1-15,0 1 1 0,4 3-12 0,0-3 2 16,-1 2-1-16,5 3 1 0,1 4 15 0,-5 4 0 15,7-8 0-15,2 4 2 0,-3 0-17 0,1-5 1 16,-4 5-1-16,-3 0 1 0,2-4 11 0,3-1 0 16,-3 3 0-16,1 4-1 0,-1-4-5 0,-2-3-1 0,-4-3 0 15,5 1 1-15,-3-1 18 0,-2-3 0 0,0 0 0 16,0 2 1-16,-2 7-8 0,-3-6 1 0,5-3-1 16,0-2 0-16,-4 2 1 0,-2-4 0 0,6 4 0 15,-5 3 0-15,-1 1-3 0,-5-3 0 0,5-5-1 16,-5 6 1-16,5-2-2 0,-5-4 1 0,4 5 0 15,-3-5 0-15,-1 2-12 0,0-2 1 0,5 0 0 16,-1 0-1-16,-1 0 5 0,-5 0 0 0,2 0-1 16,0 0 2-16,1 0-6 0,-1 0 1 0,2 0 0 0,1 0 1 15,-3 0-9-15,3 0 0 0,-1 0 0 16,7-2 0-16,-3 2-1 0,1 0 1 0,4 0 0 0,-2 0 0 16,-2 0-29-16,2 0 1 0,2 0-1869 0</inkml:trace>
  <inkml:trace contextRef="#ctx0" brushRef="#br0" timeOffset="48022.61">23843 251 1694 0,'0'0'81'0,"-13"-4"1"15,-2 12-55-15,-2 3 1 16,-9 4-29-16,-2-5 1 16,0-1-8-16,11 1 0 15,4-3 9-15,2 1 0 16,7 3 10-16,2-3 1 15,2 3 18-15,6 0 0 16,7 4-7-16,9 4-1 16,6 2 7-16,4-6 0 15,-2 0 8-15,-2 0 0 16,-7 4-4-16,1-4 0 0,-1 4 16 16,-8-4 1-16,-2-5 1 15,-7 1 1-15,-4 4-6 16,-11 0 1-16,-4 0-8 15,-13 4 1-15,-10 2-1 16,-14-2-1-16,-4-8-2 16,-4-1 0-16,2-5-1 15,-2-1 1-15,11-4-11 16,14 0 0-16,35 0-2177 16</inkml:trace>
  <inkml:trace contextRef="#ctx0" brushRef="#br0" timeOffset="50016.18">12900 1548 1472 0,'0'0'68'0,"88"30"24"0,-24-7 1 0,-8-12-1 16,-9-7 2-16,-6-2-27 0,-3-2 0 0,5 8 1 15,2-8-1-15,-4 0-47 0,-9 5 0 0,7 1 1 0,6-2-1 16,0 3-20-16,5 1 1 0,1 3-1 0,11-7 1 15,-2-2 19-15,3 7 1 0,-8 1 0 0,18-10 0 16,-12 5-9-16,1-5 2 0,9 4-1 0,12-4 1 0,-5 0-1 16,-5 0 2-16,4 0-1 0,-2 0 1 15,-4 0 0-15,2-4-1 0,11 4 1 0,10-5-1 0,-10 1 8 16,-3 2-1-16,-1-2 0 0,-3-5 2 0,-2 3-5 16,-8 2 0-16,10 8 0 0,0-8 0 0,-15-3 3 15,-6 7 0-15,0 0 1 0,0-4-1 0,-11 0 4 16,2-1-1-16,-6 10 1 0,4-12 1 0,0 7 0 0,-6 0-1 15,-1 0 1-15,-3-4 1 0,-9 4-1 0,-3 0 1 16,-6 0 0-16,9-4 0 0,-9-3-4 0,-4 3 1 16,-2 4-1-16,0-4 2 0,-1 2-6 0,-3-2 1 15,-7-1 1-15,6-1-1 0,5 2-16 0,-2 4 2 16,-9 0-2-16,6 0 2 0,0-5-3 0,-1-1 1 16,-5 6-2459-16</inkml:trace>
  <inkml:trace contextRef="#ctx0" brushRef="#br0" timeOffset="50543.39">19193 1329 1101 0,'0'0'108'0,"7"-2"16"0,-3 2-1 16,-2 0 1-16,-2 0 0 0,0 0-87 0,0-5 1 15,0 5-1-15,0-4 1 0,9-2-24 0,-3 2-1 16,5-1 1-16,12-1 0 0,12-9-3 0,-3 2-1 16,-4 7 0-16,6 2 1 0,-2-7 18 0,-4 7 0 15,7-3 1-15,-3 7 0 0,2 0 1 0,1-4 1 0,3 0-1 16,16 0 1-16,-3-3-1 0,-1 3 0 0,1-2 1 15,5 6-1-15,-13 0-3 0,-13 0 1 0,2-5 1 16,3 5-1-16,-3 0 4 0,-9 0 2 0,-1 5-1 16,2-5 1-16,-3 0-7 0,-10-5 1 0,-1 10-1 15,3-5 1-15,-2 0-4 0,-7-5 0 0,1 5-1 16,-3 0 1-16,-2 0-2 0,0 5 1 16,0-5 0-16,0 0-1 0,0 0-4 0,0 0 19 15,0 0-17-15,0 0-14 0,0 0 2 0,0 0-2241 16</inkml:trace>
  <inkml:trace contextRef="#ctx1" brushRef="#br0" timeOffset="15026.11">20966 7473 0,'0'0'0,"0"0"16,0 0-16,0 0 15,0 0-15,0 0 16,11 11-16,0 0 16,-11 1-16,12-1 15,-1 12-15,1-1 0,-1 1 16,1 11-16,-1 0 16,1-11-1,-12-1-15,11 1 0,-11-12 16,12 1-16,-12-1 15,0 0-15,0 1 16,0-1-16,11-11 0,0 11 16,-11-11-16,12 12 15,-12-12-15,11 11 16,12-11-16,0 11 16,0-11-16,11 12 15,12 10-15,0 1 16,11-12-16,-22 1 15,-13-1-15,1-11 16,0 0-16,-11 0 16,-1 0-16</inkml:trace>
  <inkml:trace contextRef="#ctx0" brushRef="#br0" timeOffset="53931.53">22158 1148 1497 0,'0'0'63'0,"0"0"17"15,28 15 0-15,-20-11-1 0,14-4 2 0,6 0-4 16,6 0 0-16,4-4 0 0,18 0 1 0,4 4-26 16,-4-5 0-16,11 3 0 0,-1-6 1 0,-8 4-12 0,2 1 2 15,3-5-1-15,12-3 1 0,0 3-19 16,2 1-1-16,-4-3 1 0,4-1-1 0,-14 3 1 0,-3 3 1 15,0-1-2-15,4-2 2 0,-4 1 0 0,-4 7 0 16,0-4 0-16,0-2 1 0,-11 1-4 0,-6 5 1 16,-5 0-1-16,-2-4 2 0,2 0-5 0,-8 4 1 15,-2 0-1-15,-7-2 1 0,0 2-12 0,-2 2 1 16,-2-2 0-16,-2-2 0 0,-1 2 2 0,1 0 2 0,-4 0-2 16,3 2 1-16,5 2-4 0,-2 0 0 0,-2 3 0 15,4 1 1-15,-2-1-9 0,4 1 0 0,-17-8-2358 16</inkml:trace>
  <inkml:trace contextRef="#ctx0" brushRef="#br0" timeOffset="57400.84">14312 2201 929 0,'0'0'0'31,"0"0"0"-31,0 0 0 0,0 0 65 0,0 0 1 16,-19 29 201-16,19-24-200 0,-7-3 2 0,-1 6-25 0,-3-4 0 0,9-1 1 0,-20 5 0 15,-1 3-17-15,1-1 0 0,7 5 0 0,-2 9 2 16,0-10-18-16,6 1 1 0,0 7 1 0,-2 1-1 0,-2 7-3 16,9 2 1-16,2-3-1 0,-3-3 1 15,1-7 27-15,2 7 0 0,8 12 0 0,-11-2 2 0,3-6-13 16,8 0-1-16,-1 4 1 0,1 2 0 0,2-7-2 15,5-3 0-15,0-3-1 0,2 3 1 0,-3-7-8 16,8-4 1-16,3 0-1 0,-4 0 1 0,0-5-17 16,3-5 1-16,3 1 0 0,1-2 1 0,4-4 10 0,-7 0 2 15,7-8-1-15,7 1 1 0,-10-3-10 0,-8 1 2 16,7-6-1-16,-2-4 0 0,1 2 5 0,-8-6-1 16,2 1 0-16,1-3 0 0,-3-3 8 0,-13 3 1 15,6-7 0-15,-6-2 0 0,3 4 3 0,-5 0 1 16,-5 5-1-16,-1-9 2 0,0 4 1 0,-3 9 0 15,-4-7 0-15,-2 3 1 0,-4 3-4 0,2 3 2 0,-3 0 0 16,3 4-1-16,-2 5 0 0,-1-1 0 0,3 7 1 16,0 4-1-16,-4-5-14 0,3 3 1 0,1 4-1 15,0 7 1-15,0-5-3 0,6-2 1 0,5 7-1 16,-3 6 1-16,7-5-8 0,2-1 1 0,0 2 0 16,0 3 0-16,0-14-2202 0</inkml:trace>
  <inkml:trace contextRef="#ctx0" brushRef="#br0" timeOffset="57751.64">14907 2205 1255 0,'0'0'0'0,"0"0"0"16,0 0 0-16,4 0 73 15,2 2 1-15,1 6 0 0,3 3 0 0,-3-7-24 0,-1 1-1 0,-6 1 0 0,11 13 1 0,4 2-2 16,-4 7 2-16,0-3-1 0,6 7 0 0,-4-4-15 0,-3-7 1 15,-3 3 0-15,1-3-1 0,-1 0-6 0,-3 3 2 16,-2-3-1-16,3 2 0 0,-3 7-7 0,-2 0 1 0,0-5-1 16,4 5 1-16,-4 0-13 0,0-5 0 0,-4 1 0 15,2-3 0-15,-3-8-7 0,3-9 1 0,2-6-1756 16</inkml:trace>
  <inkml:trace contextRef="#ctx0" brushRef="#br0" timeOffset="58381.15">14986 2235 1155 0,'0'0'0'0,"4"0"0"0,3-5 0 16,-1 1 81-16,3 0 0 0,-3 2 0 0,5-7 0 16,-5 3-40-16,1 2 2 0,1 4-2 0,5-5 2 15,2 5-33-15,-2 0 0 0,2 0 0 0,2 0 0 16,1 9-10-16,-1-3 0 0,0-2 0 0,0 1 1 0,0 1-3 15,-2-2 0-15,2 1 0 0,5 1 1 0,-1-2-28 16,-1 0 1-16,1-4 0 0,1 0 0 0,-1 3-31 16,-2 1 0-16,3-4 0 0,1 4 1 0,-1-4-24 15,-5 4 1-15,-2-2 0 0,2 3 0 0,0-5 4 16,-1 4 1-16,-6-4-2 0,7 11 2 0,-10-7 4 0,-1-4 0 16,1 4 0-16,3 7 1 0,-5-7 48 0,1 2 1 15,-6-6-1-15,7 11 1 0,-3-7 45 0,-4 0 2 16,4-1-1-16,-2 5 0 0,3-2 23 0,-5 3 2 15,0-9-1-15,0 11 0 0,-5-3 0 0,3-6 2 16,-2 3-2-16,0-1 1 0,-3 0-5 0,7-4 1 0,-6 0 0 16,1 0 0-16,5-4-6 0,-2 4 0 15,-2-4 1-15,0-1-1 0,4 3-5 0,0 2-1 0,-7-4 1 16,7 0 0-16,-2-3 0 0,-2-1 2 0,0 1 0 16,4-5 0-16,0-3-4 0,0-2 0 0,4 2 1 15,7-4-1-15,1-7 6 0,-1 1 1 0,0-3-1 16,4 0 0-16,-6 5-2 0,1 2 0 0,7-3 0 15,-6-5 1-15,-2 7 2 0,-1 3 0 0,7 4 0 16,-8 0 1-16,4 1-1 0,-1 7 1 0,3 3 0 16,-2-7 0-16,-3 7-3 0,3 4 0 0,-9-4 0 0,9-3 0 15,6 7-4-15,-2 0 0 0,-4 0 1 0,2 3 0 16,4 1-2-16,0 0 1 0,-2 2-1 0,2 9 1 16,1 4-8-16,-1 5 0 0,0-3 0 0,0 9 1 15,-2 0-6-15,-2-1 1 0,2 5 0 0,-4-2 0 16,0-6-8-16,1-3 1 0,-1-2-1 0,0 3 2 0,2-3-6 15,-9 2 1-15,2-1-1 0,10 1 1 0,-6-2 0 16,-8-6 0-16,7 4 0 0,0-2 2 0,-1 3-8 16,-1-6 1-16,-1 6-1 0,5 5 2 0,-5-10-4 15,-2 0 0-15,1 0 0 0,1 10 1 0,-6-25-2195 0</inkml:trace>
  <inkml:trace contextRef="#ctx0" brushRef="#br0" timeOffset="58599.25">16680 2485 1545 0,'0'0'0'0,"0"0"0"16,0 0 0-16,6 9 113 0,-2-3 2 0,-4 3-1 15,13 16 0-15,-2 9-43 0,0 7 1 0,4 6 0 16,-9 10 0-16,1-2-26 0,3 0 1 0,-5 5-1 15,-3-5 1-15,6-6-19 0,-5-2 0 0,1-2 0 16,-2 6 1-16,2 2-6 0,3-9-1 0,1 5-1997 16</inkml:trace>
  <inkml:trace contextRef="#ctx0" brushRef="#br0" timeOffset="72026.11">19249 2271 766 0,'0'0'0'0,"0"0"0"0,0 0 0 0,0 0 110 16,0 0 0-16,0 0 0 0,0 0 0 0,0 0-24 0,0 0 1 15,0 0-1-15,0 0 0 0,0 0-15 0,0 0 0 16,0 0 0-16,0 0-1 0,0 0-23 0,0 0 1 15,0-22-1-15,4 22 1 0,-2-4-21 0,5 4 0 16,-7-4 0-16,0 0 1 0,0 2-7 0,0 2 2 16,-2 0-2-16,2 0 1 0,0-5-8 0,0 5 0 15,-5 0 1-15,5 11 0 0,0 12 4 0,0 3 0 16,-6 4 0-16,6 10 0 0,0 0 1 0,-4-6 0 16,4-4 0-16,0 0 2 0,-2 0-10 0,-3-9 2 0,-1 2-1 15,2 13 1-15,-3-6-4 0,3 0 0 0,4 0 0 16,0 2 1-16,-2-3-1 0,-3-5 0 0,1 1 0 15,4 1 0-15,0-3-10 0,-2-8 2 0,-2 0-2 16,-3 0 1-16,3 0-2 0,4 0 1 0,-6-5-2 16,1-5 2-16,5-5-1929 0</inkml:trace>
  <inkml:trace contextRef="#ctx0" brushRef="#br0" timeOffset="72442.16">19054 2337 1332 0,'2'-3'0'0,"2"-1"0"0,0-6 0 0,3-1 70 15,4-2 2-15,2-2-1 0,-3-2 1 0,1 2-25 16,4-4 1-16,2 4-1 0,7-8 1 0,-7 2-8 0,0-5-1 15,5-4 0-15,12 5 0 0,-6 2-19 0,-2 1-1 16,-3 3 0-16,12-2 0 0,-5 2 8 0,-2 8 1 16,2-4 0-16,-3 0 0 0,1 7-1 0,-6 2 0 15,6 1 0-15,-11-5 0 0,4 5-4 0,-8 5 1 16,9 0-1-16,-7-4 2 0,-2 4-5 0,-7 4 0 16,5 1 1-16,-5 1-1 0,-1-2-1 0,1-4 0 15,-2 7 0-15,-4 5 0 0,0 3-12 0,0 0 1 16,-4 0 0-16,-2 11-1 0,-7 3 5 0,-2-3 0 15,4-1-1-15,-6 5 2 0,0-6-6 0,6-3 1 0,-2 4 0 16,-2-6 1-16,-2 1-4 0,2-6 0 0,-2 3 1 16,-1 3-1-16,8-6-2 0,-8-3-1 0,-3 4 0 15,4 0 0-15,4-5 5 0,2-1 1 0,0-5-1 16,-1 7 1-16,3-7-4 0,3 3 1 0,-1-3-1 16,-1 2 0-16,1 3 1 0,5-5-1 0,-7-2 1 15,7 7 1-15,-6-5-6 0,1 2 1 0,7-6-1 16,0 4 1-16,0-4-8 0,0 0 1 0,-6 0 1 0,6 0-1 15,0 0-2017-15</inkml:trace>
  <inkml:trace contextRef="#ctx0" brushRef="#br0" timeOffset="72712.34">19623 2475 1180 0,'0'0'0'0,"0"0"0"0,0 4 0 0,4 2 94 0,-2 5 2 16,2 2-2-16,-4-3 1 0,0 5-31 0,0 0 1 15,0 0-1-15,2 11 1 0,3-1-21 0,1 5 1 16,-2-5 0-16,-4 9 0 0,0 0-9 0,0-2 0 16,-4-2 0-16,4-2 1 0,-2-7-6 0,-2-2 0 15,-1 2 1-15,-1 9-1 0,4-4-8 0,-2-3-1 16,-1-4 1-16,5-2-1 0,-6-2-2 0,2-6 1 0,4 1-1 15,-7 1 1-15,5-3-20 0,-2-8 1 0,4 7 1 16,0-3-1-16,0-4-1837 0</inkml:trace>
  <inkml:trace contextRef="#ctx0" brushRef="#br0" timeOffset="73420.24">20013 2115 1494 0,'0'0'0'0,"0"5"0"0,5 1 0 16,-3 3 49-16,-2 1 0 0,0 5-1 15,4-4 2-15,0 4-17 0,-2-5 1 0,3 5 0 0,1 4 0 0,1 3 27 16,1 1 0-16,-6-4-1 0,-2 7 1 0,0-5-32 0,7-2 1 16,-7-4-1-16,0 4 2 0,0 2 3 0,0-6 2 15,0 0-1-15,-7-4 1 0,7-3-9 0,0 3 1 16,0-7 0-16,0 2 0 0,0-1-7 0,0-1 1 16,0 2-1-16,0-1 0 0,0 1-16 0,0-2 1 15,0-4-1909-15</inkml:trace>
  <inkml:trace contextRef="#ctx0" brushRef="#br0" timeOffset="73997.83">20093 2060 1318 0,'0'0'0'0,"0"0"0"15,0 0 0-15,0 0 92 0,0 7 1 0,4-3 0 16,2-4 1-16,3 0-37 0,-7 4 1 0,2-4 0 0,3 6 1 16,4 5-19-16,1-2 1 0,-1 1-1 0,6 9 2 15,5 7-26-15,-5-5 2 0,-6 3-1 0,-1-5 1 16,-3-9-1-16,-3 5 1 0,0 0-1 0,-1 0 1 16,-3 0 9-16,0-9 1 0,0 3 0 0,-3 6 0 0,3-5-23 15,0-3 2-15,0 1-1 0,-4 3 0 0,0-1-4 16,4-1 0-16,0-5 0 0,-2-4 0 0,-3 0 11 15,5 0-1-15,-2 0 0 0,2 0 1 0,0 0-8 16,-4 0 1-16,4 0 0 0,0 0 0 0,0-4 4 0,0 4 0 16,0 0 1-16,0-9-1 0,6-6 3 0,5-2 1 15,-4-6-1-15,3-9 2 0,5-2-4 0,-4 4 1 16,-2 1-1-16,1 3 2 0,-1 3 9 0,-3 1 1 16,1 3-1-16,4 0 1 0,-5 4-5 0,1 5-1 15,1-1 1-15,-1 0 0 0,-1 7 4 0,-6-2-1 16,6 6 0-16,-1 0 1 0,1-4-1 0,-2-1 1 15,1 1 0-15,-3 2 0 0,4 2-3 0,-6-4 0 16,5 4 0-16,-1 4 1 0,2-2-3 0,-6 2 3 0,7-4-1 16,-1 0 0-16,5 9-1 0,0 1 0 0,-1 5 0 15,1 15 0-15,0 0-6 0,-5 0 0 0,1-5 1 16,-3-4-1-16,0 3-2 0,-1-3 0 0,-3 2 0 16,8-1 0-16,-6-3 0 0,3-4 0 0,-3 2 1 15,6 2-1-15,-6-4-9 0,3-7 1 0,-1 3 0 16,2 8 1-16,-3-2-3 0,-3-4 0 0,0-3 0 15,4 5 1-15,0-4-13 0,-2-5 2 0,-2-6-2434 16</inkml:trace>
  <inkml:trace contextRef="#ctx0" brushRef="#br0" timeOffset="74154.46">20855 2390 1709 0,'0'0'0'0,"0"4"0"0,0 11 0 0,0-4 106 16,0-1 2-16,-5-1-1 0,5 18 0 0,-2 12-36 16,-2-5 0-16,0 10-1 0,8 7 1 0,-4 0-22 0,-4 2 2 15,-3 3-2-15,5-1 2 0,-2 5-28 0,-1-12 2 16,3 3-1-16,-2-10 0 0,0 3-9 0,-3-7 0 16,-3 7-2076-16</inkml:trace>
  <inkml:trace contextRef="#ctx0" brushRef="#br0" timeOffset="88385.76">22482 1922 1218 0,'0'0'0'0,"0"0"0"0,0 0 0 16,0 0 102-16,0 0 2 0,0 0-1 15,0 0 0-15,0 0-18 0,0 0 2 0,0 0-1 0,0 0 1 0,0 0-31 16,0 0 1-16,0 0-1 0,0 0 1 0,0 0-26 16,0 0 0-16,0 0 0 0,0 0 1 0,0 0-19 15,0 0 2-15,0 0-1 0,23 15 1 0,-12 10-9 16,-4 5-1-16,-3 4 1 0,-4 0 1 0,4 2-2 15,-2-6 2-15,-2 4-1 0,5-4 0 0,-3-5 2 0,-2-5 1 16,-2 5-1-16,2-4 1 0,0-2-5 0,-5-4 1 16,5 0-1-16,0 0 1 0,5 0-1 0,-5-4 2 15,-5-3-2-15,5 3 2 0,0-11-1884 0</inkml:trace>
  <inkml:trace contextRef="#ctx0" brushRef="#br0" timeOffset="88972.36">22310 1896 1218 0,'0'0'0'0,"0"-4"0"15,0 2 0-15,4-2 78 0,-2 0-1 0,3-7 0 0,1 2 2 16,5 3-42-16,-5 2 0 0,-1 4 0 0,8 0 0 15,-3 0-24-15,5 0-1 0,-2 0 0 0,13 8 2 16,4 3 5-16,-2 4 1 0,-2-5-1 0,-3 1 1 16,3-2-2-16,-9 6 0 0,-4-5 0 0,9 1 1 0,-5-3-12 15,-7 3 1-15,-3-7 0 0,4 7-1 0,-1-5 11 16,-3 3 2-16,-7 1-3 0,0-5 3 0,6 1-20 16,-1 2 1-16,-5-3 0 0,4-3 0 0,-2-2-2 15,-2 4 0-15,4-4 0 0,-4 0 1 0,0 0-4 16,0 0 1-16,0 0-1 0,0 0 1 0,0 0-7 0,0 0 1 15,0 0 0-15,0-4 0 0,7-3 3 0,1-3 2 16,-6 1-1-16,9-10 1 0,2-2 8 0,-2-5 2 16,0 7-1-16,-1-6 0 0,1 1 18 0,0 7-1 15,2 2 0-15,-5-8 1 0,3 2 7 0,2 6 1 16,-2 0-1-16,-5 11 1 0,0-3 3 0,-1-1 0 16,1 2-1-16,-2 1 2 0,-4 5 0 0,5-4 0 15,-3 4-1-15,2 0 2 0,3 0-3 0,-1 4-1 16,-6 1 1-16,9-3 1 0,-1 6-9 0,3-1 1 0,0 1 0 15,-1 9 0-15,5 13-6 0,-6 4 1 0,-5-4 1 16,3-5-1-16,-3 1-8 0,-4 1 1 0,0 9-1 16,-4-6 2-16,4 4-6 0,0-4 1 0,0 2-1 15,0 2 1-15,0-9-4 0,0-1-1 0,0 1 1 16,0 5 1-16,0-4-7 0,0-12 0 0,4 6 0 16,3-6 0-16,-7-14-2145 0</inkml:trace>
  <inkml:trace contextRef="#ctx0" brushRef="#br0" timeOffset="89122.32">23190 2241 1557 0,'0'-4'0'0,"11"2"0"0,0-3 0 16,-9-5 67-16,2 1 2 0,-4-1-2 0,6-1 2 15,1 7-27-15,-7-5 1 0,0 3 0 0,4-1 0 0,1 3-27 16,-3 4 1-16,-2 0-1 0,0 0 0 0,0 0 4 16,0 0-1-16,0-4 0 0,4 4 0 0,0 0 2 15,-2 4 2-15,-2 0-2 0,0 7 1 0,5 15 4 16,-10-1 0-16,5-2 0 0,5 3 0 0,-5-5-3 15,-5-2 1-15,5 0-1 0,5-4 2 0,-5-4-9 0,-5 0-1 16,3 4 1-16,4 4 0 0,3-4-7 0,-3-1 1 16,-2-3-1-16,4 4 1 0,0-4-18 0,-1-3 1 15,-3-8-1879-15</inkml:trace>
  <inkml:trace contextRef="#ctx0" brushRef="#br0" timeOffset="89775.76">23675 1786 1381 0,'0'0'0'0,"0"0"0"16,-4 0 0-16,2 0 83 0,-2-4 1 0,-1 4-1 15,-1-5 1-15,6 5-35 0,-2 0-1 0,-3 0 0 16,5 0 0-16,0 0-11 0,0 0 2 0,0 5-1 0,-4-1 0 15,-2 7-26-15,1-5 2 0,-1 2-1 0,-1 18 1 16,-8 8-1-16,-2 0 2 0,4-6-1 0,3-5 1 16,5 3-13-16,-1-7 0 0,-1 6 1 0,-3-4-1 0,5-1 2 15,3-1 2-15,2 6-2 0,0-1 2 0,0-7 2 16,0-2 0-16,0-1 0 0,7 1 1 0,3-6-8 16,-7-3 1-16,1 3 0 0,7-3 0 0,2-2 5 15,-5 1 0-15,-1-3 0 0,10 2 0 0,0-4-5 16,-6-4 0-16,-1 2 0 0,14-7 0 0,4-6 2 15,-11 5-1-15,2-5 0 0,1-4 2 0,-3 2-4 16,-6-3 1-16,6-5-1 0,4-5 2 0,-6 2 7 0,-2 7 0 16,4-4 0-16,-6-9 1 0,6 4-3 0,-6 4 0 15,0-10 0-15,-1-2 1 0,-3 2-5 0,-3-2 2 16,3 1-2-16,-7-7 2 0,0 5 3 0,4 12 1 16,-4-7-1-16,-7 4 1 0,3 5-2 0,0 5 0 15,2 1 0-15,-7 4 1 0,3 5-2 0,-1-1 2 16,1 3 0-16,-9 1 0 0,4 3 6 0,0 0 0 0,3 2-1 15,-1 2 1-15,3 2-9 0,-5 2 1 0,7 0 0 16,-9 7 1-16,0 0 2 0,-2 3 0 0,4 1 0 16,7 4 1-16,4 3-20 0,-2-3 0 0,2-4 0 15,6 4 2-15,5-4-13 0,-5 0 1 0,5-5 0 16,0 5 0-16,6-4 7 0,-2-1 1 0,-2 3-2 16,4 2 2-16,5 0 0 0,-1-4 0 0,-8-1-1 15,4 5 2-15,-6-4 5 0,-1 1-1 0,6-1 0 16,-4 10 2-16,-1 3 1 0,0-3 0 0,2-2 1 0,-9 0 0 15,2 2 4-15,-1-1 2 0,-1-3-2 0,-2 6 1 16,5-2 12-16,3 3-1 0,-5-5 1 0,-1 2-1 16,-2-2 4-16,2 2 0 0,-1-1 0 0,-3 5 1 0,0-6-12 15,4-4 0-15,2-4 0 0,-1 4 0 0,-5-5 5 16,0-1-1-16,0 1 0 0,0 1 0 0,0-7-10 16,0 3 2-16,0-7-1962 0</inkml:trace>
  <inkml:trace contextRef="#ctx0" brushRef="#br0" timeOffset="89973.39">24474 2056 1646 0,'4'4'0'16,"0"-2"0"-16,-1 7 0 0,1-3 113 0,2 7 0 16,-1-2 1-16,-5 18-1 0,2 5-37 0,2 7 1 15,-4-5-1-15,-4 9 1 0,2 3-32 0,-3-3 0 16,-1 6 0-16,-9 9 1 0,4-1-34 0,5 3 1 0,-5 6-1 15,-2-2 2-15,-2-13-1 0,4-6 2 0,3 12-1 16,-1-6 1-16,9-53-2036 0</inkml:trace>
  <inkml:trace contextRef="#ctx0" brushRef="#br0" timeOffset="94075">9338 10382 501 0,'0'0'0'0,"0"0"0"0,0 0 0 0,0 0 36 15,0 0 1-15,0 0-1 0,0 0 1 0,0 0 27 16,0 0 0-16,0 0 0 0,0 0 0 0,-21-9-1 0,21 9 1 15,-2-4 0-15,2 2 0 0,-7 0-23 0,3 0 1 16,4-3-1-16,-11-5 1 0,1-3-19 0,-1 0 2 16,4 1 0-16,3 1-1 0,4-4-2 0,-2 4-1 15,-2 3 0-15,4-3 1 0,0 5-10 0,0 2 0 16,0 4 1-16,0-7 0 0,0 1 13 0,4-1 0 0,2 3 0 16,1 2-1-16,4 0 0 0,-5 0 1 0,-2-2-1 15,3 1 0-15,8-1-2 0,-2 4 0 0,2 0 0 16,-2 2 0-16,-3-2 0 0,1 0 0 0,0 0 1 15,-1 5 0-15,-3 1-5 0,-3 0 0 0,-4 1 0 16,0-7 1-16,0 0-12 0,0 0 1 0,-4 0-1 16,4 0 1-16,-4 0 14 0,4 4 1 0,-3 0-1 15,-3 3 2-15,-5-5-14 0,-4 2 2 0,5-2-2 16,-8 0 1-16,6 3-13 0,-6-5 1 0,3-5 0 16,5 3 0-16,3-2 1 0,1 2 1 0,1 4-1 0,5 0 2 15,0-2 2-15,0-2 1 0,0 0 0 16,-4 0 0-16,4 2-1 0,0 0-1 0,0 0 1 0,0-7 0 15,-2 3 20-15,-2 0 1 0,4-1 0 0,6 1-1 16,-2 0-4-16,-4 2-1 0,0-5 0 0,5 3 1 0,-3 0-3 16,2 0 1-16,0-1 1 0,-1 3-1 0,-3 2 5 15,6-4 2-15,-6 0-1 0,4 4 1 0,-4 0-7 16,0-2 1-16,0 0-1 0,0 2 1 0,7 0-6 16,-3 0-1-16,-4 0 1 0,-4 0 0 0,4 0 1 15,0 0 0-15,-2 0 0 0,-3 2 1 0,5 4-13 16,-4 0 2-16,-2-1-1 0,-5-1 1 0,0 2-3 0,3 3 1 15,8-9-2123-15</inkml:trace>
  <inkml:trace contextRef="#ctx0" brushRef="#br0" timeOffset="95035.85">9476 7197 1030 0,'2'4'0'0,"2"-2"0"15,-2 3 0-15,3 1 149 0,-5 2 0 0,0-3 0 16,0-1 2-16,0-2-116 0,0 2-1 0,0-4 1 16,0 5 0-16,-5-5-28 0,5 2 1 0,-2 0-2 15,-2 4 2-15,-3-2-9 0,3 7 0 0,2-7 0 16,-7-2 0-16,3 1-8 0,-5-3 0 0,1-3 0 16,-3 1 1-16,-2 2 4 0,6 0 2 0,-6-4-1 15,-2 0 1-15,2-3 1 0,6 3 1 0,1-2 0 0,1 4 0 16,3 0 1-16,2-3 0 0,-5 1 0 0,3 2 0 15,4 2 17-15,0 0 0 0,0-2 0 0,0 2 0 16,0 0 4-16,0 0 1 0,0 0-1 0,-4 0 1 16,2-2-2-16,-3 2 1 0,5-5 1 0,0 5-1 0,0 0-3 15,0 0 0-15,0 0 0 0,0 0 2 0,0-4 7 16,0 2 0-16,0 2 0 0,0 0 1 0,0 0-3 16,0 0 1-16,0 0 0 0,0 0 0 0,0 0-7 15,0 0 0-15,0 0 0 0,0 0 2 0,0 0-8 16,0 0 2-16,0 0-2 0,0 0 2 0,0 0-2 0,0 0 0 15,0 0 1-15,0 0-1 0,0 0-13 0,0 0 2 16,0 0-1-16,0 0 0 0,0 0-1 0,0 0 2 16,0 0-1-16,0 0 0 0,0 0-1 0,0 0 0 15,0 0 0-15,0 0 1 0,0 0-2 0,0 0 1 16,0 0 0-16,0 0 0 0,0 0 0 0,0 0 1 16,0 0 1-16,0 0-1 0,7 0-1 0,-3 0 0 15,-4 0 0-15,4 6 0 0,-2-1-1 0,-2 1 1 0,0-2 1 16,0 1-1-16,0-3-1 0,0 0 1 0,0 0-1 15,-2-2 1-15,-2 0-1 0,4 0 1 0,0 0-1 16,0 0 1-16,0 0 0 0,0 0 2 0,0 0-2 16,0 0 1-16,0 0 0 0,0 0 1 0,0 0 0 15,-4 0 0-15,2 0 0 0,-3 0 2 0,5 0-1 16,5 0 1-16,1 0-1 0,-6 0 1 0,0 0-1 16,4 0 1-16,5 0-1 0,10 4 1 0,1 0-1 15,16 11 1-15,-36-15-1965 0</inkml:trace>
  <inkml:trace contextRef="#ctx0" brushRef="#br0" timeOffset="96194.36">9276 10165 577 0,'0'0'0'0,"0"0"0"16,0 0 0-16,0 0 151 0,0 0-1 0,0 0 1 15,0 0-1-15,0 0-151 0,0 0 0 0,0 0 0 0,0 0 1 16,0 0-8-16,0 0 0 0,0 0 0 0,0 0 1 16,0 0-17-16,0 0 0 0,0 0 0 0,0 0 1 15,0 0 7-15,0 0 0 0,0 0 1 0,0 0-1 16,0 0 10-16,0 0 1 0,0 0-1 0,0 0 2 0,0 0 0 16,0 0 2-16,0 0-1 0,0 0 0 0,-21-21 1 15,21 21 1-15,4 0-1 0,-2 0 1 0,2 0 4 16,-4 0 2-16,0 0-1 0,-4 0 1 0,4-5 14 15,0 3 1-15,0 0 0 0,0 0 0 0,0 2 9 16,0 0 1-16,0 0-1 0,0 0 1 0,0 0 3 0,0 0 0 16,0 0 1-16,0 0 0 0,0 0-3 0,0 0 0 15,0 0 1-15,0 0 0 0,0 0 0 0,0 0 0 16,0 0 1-16,0 0-1 0,0 0 6 0,0 0 0 16,0 0 0-16,0-2 0 0,0 0-5 0,0 2-1 15,0-4 1-15,0 4 0 0,0 0-4 0,0 0 1 16,0 0-1-16,0 0 0 0,0 0-8 0,0 0 1 15,0 0-1-15,4-3 1 0,1 1-7 0,-3 0 1 0,2 0-2 16,-4 2 2-16,4 0-12 0,-1 0 2 16,-3 0-1-16,6 0 0 0,-2 0-3 0,-4 0 2 0,7 0-1 15,-3 0 1-15,-4 0-3 0,4 0 1 0,-2 0-1 16,3 2 1-16,-5 2-2 0,2 3 0 0,-2-7 0 16,4 0 0-16,1 0-1 0,-5 0 1 0,2 0-1 15,-2 0 1-15,4 0-6 0,-4 0 1 0,4 0-1 16,-2 0 2-16,-2 0-11 0,5 0 2 0,-3 0-1 15,2 2 1-15,-4-2-1533 0</inkml:trace>
  <inkml:trace contextRef="#ctx1" brushRef="#br0" timeOffset="60797.86">8830 10364 0,'0'0'0,"0"0"16,0 0-16,0 11 15,0-11-15,0 12 16,0-12-16,0 0 15,0 0 1</inkml:trace>
  <inkml:trace contextRef="#ctx0" brushRef="#br0" timeOffset="98439.43">21512 2026 853 0,'0'0'0'15,"0"0"0"-15,0 0 0 0,0 0 64 0,0 0 2 16,0 0-2-16,0 0 1 0,0 0 3 0,0 0 2 16,0 0-1-16,0 0 1 0,0 0-42 0,0 0 0 15,0 0 0-15,0 0 1 0,0 0-27 0,0 0 2 0,0 0-2 16,0 0 1-16,0 0 0 0,0 0 0 0,0 0-1 16,0 0 2-16,0 0 11 0,0 0 2 0,0 0-1 15,0 0 1-15,0 0-8 0,0 0 0 0,0 0 0 16,0 0 1-16,0 0 12 0,0 0 2 0,0 0-1 15,0 0 1-15,0 0-3 0,0 0 0 0,0 0 1 16,0 0-1-16,0 0 7 0,0 0 0 0,0 0 0 16,0 0 1-16,0 0-2 0,30-15 0 0,-9 20 0 15,11 1 0-15,-2 2 0 0,-8-3 0 0,4-3 0 16,-7 2 1-16,2 0 2 0,-6 3 1 0,-2-3-1 0,4 0 0 16,5 3-6-16,-5 1 0 0,-2-2 1 0,2-1 0 15,0-1-5-15,-6-2 0 0,2 7 0 0,2-5 2 16,-2-2-1-16,-2 2 2 0,4 0-1 0,4 3 0 15,-2 1-8-15,-2-3-1 0,-4-3 1 0,2 6 0 0,2-3 1 16,-9-3 1-16,1 2-2 0,1 0 2 0,1 0-4 16,-5-4 1-16,-4 0-1 0,7 0 2 0,1 0-1 15,-6 7 2-15,3-7-1 0,-5 0 1 0,0 0-3 16,0 0 0-16,0 0 1 0,0 4 0 0,6-2 1 16,-6 2 0-16,0-4 1 0,0 0-1 0,0 0-1 0,0 0-1 15,0 0 1-15,0 0 0 0,0 0 6 16,0 0 0-16,0 0 0 0,0 0 1 0,0 0-9 0,-2 0 0 15,2 0 0-15,0 0 0 0,-4 9-5 0,4-3 1 16,-5 3-2-16,5 1 2 0,-6 5 3 0,-5 4 0 16,5-4 0-16,-9 11 1 0,6-5-6 0,-6-2-1 15,2 2 1-15,-6 3-1 0,0-5 1 0,-1 2 0 0,-3 3 0 16,1-3 1-16,-1-2-5 0,5-2 1 0,-7 6 0 16,-3 3 0-16,0 4 5 0,4-5 0 0,1 5 0 15,-10 4-1-15,5 2-5 0,-4-2 2 0,-2 7-1 16,-7-3 0-16,3-2-5 0,-5 4-1 0,-2 5-2372 15</inkml:trace>
  <inkml:trace contextRef="#ctx0" brushRef="#br0" timeOffset="110830.69">9884 10048 12 0,'0'0'0'16,"0"0"0"-16,0 0 0 0,0 0 0 0,0-19 0 0,0 8 0 16,-7 7 0-16,3 0 0 0,4 2 0 15,0-3 0-15,0 1 0 0,0 0 0 0,-4 0 0 0,4-1 0 16,0 3 0-16,-7-4 0 0,7 2 0 0,0 1 0 15,-4 1 0-15,-3 2 0 0,5-6 0 0,-2 2 0 16,4-1 0-16,-4 1 1 0,-3 0 0 0,3 2 0 16,4 0 0-16,-2 0 9 0,-2 2 1 0,1-7-1 15,-1 5 0-15,-2 0-2 0,-3-2-1 0,3-1 1 16,6 1 1-16,-7 2 16 0,3-2 1 0,-7 4 0 16,5-7-1-16,-1 5 0 0,3 0 0 0,-2 2-1 0,-1 0 1 15,-4-4 4-15,1 0 1 0,5 2-1 0,-1 2 0 16,-5 0 5-16,5 0-1 0,6 0 1 0,-5 0 0 15,3 0 4-15,-2 0 0 0,4 0 0 0,0 0 0 0,-2 0 10 16,-2 0 2-16,4 0-1 0,-5 0 1 0,5 0-2 16,0 0 0-16,0-3 0 0,0 3 2 0,0 0-8 15,0 0 1-15,0 0 0 0,0 0 0 0,0 0-8 16,0 0 1-16,0 0 0 0,0 0 0 0,0 0-6 16,0-2 0-16,0 2 1 0,9-4-1 0,4 4-2 15,4-4 0-15,4 4 0 0,7-2 0 0,11 0 8 0,-5-1 1 16,5-5-1-16,-5 6 1 0,1 0 1 0,-5 0 0 15,0-5 1-15,4 5 0 0,-2 0-7 0,-8-2 2 16,2-1 0-16,4 5-1 0,-2-2 3 0,-3 0 0 16,-1 0 0-16,-7 2 0 0,5 0-7 0,-7-2 0 15,-3 0 1-15,10 4 0 0,-5 0 0 0,0-2 2 16,-6 0-1-16,0 0 0 0,6 0-2 0,-11 0-1 16,3 0 0-16,-3 0 0 0,1 0-5 0,-1 0 2 15,3 0-1-15,-1 0 0 0,-3 0 0 0,-1 0-1 16,-2 0 1-16,2 0-1 0,3 0-8 0,-1 0 0 0,-1 0-1 15,-1 0 1-15,-2 0 4 0,2 0 1 0,1 0-1 16,-3 0 1-16,4 0-13 0,-6 0 1 0,5 0-1 16,-5 0 1-16,6 0 3 0,-6 0 0 0,0 0 0 15,4 2 0-15,-4 2-6 0,7 1-1 0,-7-5 1 16,0 0 1-16,4 0-6 0,-2-5 0 0,2 3 0 16,-4 0 0-16,5 0-9 0,1 0 0 0,-6 2-2217 15</inkml:trace>
  <inkml:trace contextRef="#ctx0" brushRef="#br0" timeOffset="111307.1">10347 9551 941 0,'0'0'0'16,"0"0"0"-16,-6-5 0 0,2 5 98 0,4 5-1 16,0-5 1-16,-7 0 0 0,3 0-46 0,4 0 2 15,0 0-1-15,0 0 1 0,0 0-32 0,0 0 1 16,0 0-1-16,0 0 1 0,0 0-23 0,0 0 0 16,0-5 0-16,0 3 0 0,0 0 4 0,0 0 2 0,0 0-1 15,0 0 1-15,0 2 19 0,0 0-1 0,0 0 1 16,0-5 0-16,0 3-2 0,0 2 2 0,4 2-2 15,3 3 2-15,3-5 1 0,1 0 0 0,0 0 0 16,10 0 0-16,3 6-2 0,4 3 0 0,-5-7-1 16,5 0 2-16,4 2-3 0,-10 2 2 0,2 1-1 15,8 1 1-15,-9-6-5 0,-6 3 0 0,5 3 0 16,4-4 1-16,-13 3 2 0,4-3 0 0,4 0 0 16,1 3 0-16,-3-1 3 0,-8 3-1 0,6-5 1 15,-2 2 1-15,-2 3 3 0,2-3 0 0,2 0 0 16,7 1 1-16,-9 6-4 0,2-3 3 0,0-3-3 0,-2 1 3 15,-2-4-6-15,2-2 2 0,-4 5-2 0,2 3 2 16,-9-3-5-16,2-3 0 0,-6-4 1 0,0 4-1 16,5 1-7-16,-3-5 1 0,-2 0-1 0,4 0 2 0,-2 0 4 15,0 0 1-15,-2 0-1 0,-4 2 1 0,0 6-8 16,-3-1-1-16,1 1 0 0,-26 11 0 0,-13 7 5 16,-7 4 1-16,-4-5-1 0,0 5 0 0,-8 0-12 15,-3 1-1-15,-12 6 0 0,-11-1 2 0,90-36-2309 16</inkml:trace>
  <inkml:trace contextRef="#ctx0" brushRef="#br0" timeOffset="115576.93">14705 3912 1180 0,'0'0'0'16,"0"0"0"-16,0 0 0 0,0 0 129 0,0 0 0 15,0 0 0-15,0 0 1 0,0 0-74 0,0 0 1 16,0 0-1-16,0 0 1 0,0 0-27 0,0 0 1 0,0 0-1 16,0 0 1-16,0 0-15 0,0 0 1 0,-22 23-1 15,1-8 0-15,-1 11-11 0,-1 4 0 0,-5-5 1 16,4 5 0-16,5-5 0 0,2 9 1 0,0 7 0 15,-5 8 0-15,3 2-5 0,-3-2 0 0,7-5 0 16,-2 1 1-16,4-9-2 0,-8-2 1 0,4 6-1 16,6 5 1-16,0-11 1 0,5-4 0 0,1 6-1 15,3 4 2-15,2-1-1 0,2-3 0 0,3 0 1 16,1 2-1-16,5-8-2 0,4-9 1 0,-2 3-1 0,8-5 2 16,-4-4-4-16,5-5 1 0,2 1 0 0,-3 0 0 15,0-11 2-15,-1 0 1 0,8 0-1 0,0-7 2 16,-1-3 3-16,-5 1 0 0,6-2 0 0,0-8 1 15,-7 0 5-15,1 2 2 0,1-6 0 0,-1-3-1 16,-5-3 3-16,0-1 1 0,-2 4-1 0,-2-4 1 0,-2-4 5 16,-5 5 1-16,1 3 0 0,-7-4 0 0,0-4-5 15,0 3 0-15,-3-4 0 0,-1-5 1 0,2 6 1 16,-7-2 1-16,7-2 0 0,-8-7 0 0,-5 5-3 16,4 6 0-16,-2 6 0 0,-2-6 0 0,6 4-6 15,-6 11-1-15,5 2 0 0,-8 0 2 0,8 11-9 0,-1-1 2 16,0 3-1-16,0-4 1 0,-1 1-2 0,7 7 2 15,-5 0-2-15,-8 4 2 0,18-4-2113 0</inkml:trace>
  <inkml:trace contextRef="#ctx0" brushRef="#br0" timeOffset="115869.97">15053 4020 1255 0,'0'5'0'0,"0"-3"0"16,8 6 0-16,1-3 71 0,-1-3 0 0,-6 6-1 0,9 11 1 15,0 3-35-15,0-1 0 0,-1 7 0 0,1 8 0 16,-9 2-16-16,7-2 1 0,-1 9 1 0,-3-5-1 15,1-6-20-15,-2-2 0 0,3 2 0 0,-7 4 1 0,0-2 19 16,4-6-1-16,-2 0 0 0,-8 10 0 0,6-6-10 16,0-4 0-16,0 6 1 0,-7 5-1 0,3-3-4 15,2-12 1-15,2-1-1438 0</inkml:trace>
  <inkml:trace contextRef="#ctx0" brushRef="#br0" timeOffset="116384.45">15209 3991 1255 0,'0'0'0'0,"5"4"0"15,10 11 0-15,8 0 73 0,1 6 1 0,-3 2 0 16,14 3 0-16,-8-1-28 0,1 5 0 0,5 11 0 16,1-5 2-16,-2-2-19 0,-8 0 0 0,-3 0 0 15,3-2 1-15,-3-7-26 0,-6-1-1 0,-2-5 0 16,4 2 2-16,-6-2 4 0,0-4 0 0,-5-4 0 16,-1-3 1-16,-5-6-12 0,0-2-1 0,0 4 1 0,4-4 1 15,-2 5-7-15,-2-5 0 0,6 2 1 0,-6 0 0 16,0-2-3-16,0-2 1 0,0 2-1 0,0-7 1 15,5-7 3-15,1-6 0 0,3 3 1 0,8-17 0 16,-4-4 4-16,4 6 1 0,4 3-1 0,-10 3 1 0,6-2 8 16,1 1 1-16,3-1 0 0,0-4 0 0,-3 9 26 15,-1 2 1-15,11 1 0 0,0-3-1 0,0 2 2 16,-5 6 0-16,-1 0 1 0,6-6-1 0,-3-3-5 16,-5 7 2-16,1 9-2 0,1-3 2 0,-10-2-1 15,-1 7-1-15,4 0 1 0,2 6 0 0,-6-5-1 16,-5 5-1-16,1-4 1 0,4 8 0 0,-5 1-4 0,-2-3 0 15,3 6 0-15,4 14 1 0,4 12-7 0,-3 2-1 16,-5 6 0-16,2 20 1 0,-3 12-3 0,5 1 1 16,-9 1-1-16,6 7 1 0,-1-4-19 0,-1 6 2 15,1 25-2105-15</inkml:trace>
  <inkml:trace contextRef="#ctx0" brushRef="#br0" timeOffset="129477.82">11204 8024 401 0,'0'0'0'15,"0"0"0"-15,0 0 0 0,0 0 22 0,0 0-1 16,0 0 0-16,0 0 2 0,0 0-3 0,0 0 0 16,0 0 0-16,0 0 2 0,0 0 8 0,0 0 0 15,0 0 0-15,0 0 2 0,0 0-31 0,0 0 1 16,0 0-1-16,0 0 2 0,0 0-1 0,0 0 1 0,0 0 1 15,0 0-1-15,0 0 5 0,0 0 1 0,0 0-1 16,0 0 1-16,0 0-3 0,0 0 2 0,0 0-1 16,0 0 1-16,0 0-4 0,0 0 2 0,0 0-2 15,0 0 2-15,0 0-4 0,0 0 1 0,8-23-1 16,-8 23 0-16,0 0 1 0,0 0 2 0,0 0-2 16,0 0 2-16,-6 0-5 0,6 0 0 0,-2-3 0 15,-3 3 1-15,-1 3-1 0,-3 1 0 0,1-4 0 16,-1 0 0-16,-1 0-1 0,1 0 1 0,5-4 0 15,-1 4 0-15,3 4-1 0,-2 0 1 0,4-4-2 0,-4 0 2 16,4 0 0-16,0 0 0 0,0-4 0 0,0 4 0 16,-3 0 7-16,-1 0 0 0,4 0 0 0,0 0-1 0,0 0 8 15,0 0 0-15,0 0 1 0,0 0 0 0,-2 0 3 16,2 0 0-16,0 0-1 0,0 0 1 0,-4 0 6 16,-1 0 0-16,5 0-1 0,-2 0 1 0,2 0 0 15,0 0 2-15,0 0-1 0,0 0 1 0,-4 0 3 16,0 0 1-16,4 0-1 0,0 0 2 0,0 0-4 15,0 0 1-15,0 0-1 0,0 0 1 0,0 0-5 16,0 0 2-16,0 0-2 0,0 0 2 0,0 0-1 0,0 0-1 16,0 0 1-16,0 0-1 0,0 0 9 0,0 0 0 15,0 0 0-15,0 0 0 0,0 0-1 0,0 0 0 16,0-4-1-16,0 4 2 0,0 0-8 0,0 0 1 16,0 0 0-16,0 0 1 0,0 0-15 0,0 0 1 15,0-3-1-15,0 3 2 0,0 0 4 0,8 0-1 16,-6 0 1-16,-2 0 0 0,5 0 3 0,-1 0 1 0,-4 0-1 15,0 0 1-15,0 0-21 0,0 0 0 0,0 0 0 16,0 0 1-16,6 0-1 0,1 0 0 0,-3 3 0 16,-2 11 0-16,-2-14-1602 0</inkml:trace>
  <inkml:trace contextRef="#ctx0" brushRef="#br0" timeOffset="133568.48">18994 4186 728 0,'0'0'0'0,"0"0"0"15,0 0 0-15,0 0 111 0,0 0 0 0,0 0 0 16,-22-21 1-16,20 17-45 0,2 0-1 0,2 4 0 16,-2 0 1-16,0 0-23 0,0 0 1 0,-2 0 0 0,-2-3 0 15,4-5-21-15,4 2 1 0,-2 1 0 16,2-5-1-16,3 5-15 0,1-1 0 0,-1 4 0 0,-5 0 1 15,2-2 7-15,-4-1 0 0,5 3 0 0,-3 0 0 16,2 2-1-16,0 0-1 0,-4 0 1 0,0 2 0 0,0 5 17 16,0-3 1-16,3-4 0 0,3 15 0 0,9 14 0 15,-2 8 0-15,-5 3-1 0,3 9 1 0,-4-4-2 16,-1-5 0-16,1-4 1 0,3 2-1 0,1-8-9 16,-7 0 0-16,3-5 0 0,3 1 0 0,-5-1-7 15,-3-1 1-15,4-5-2 0,-1-4 2 0,-1 2-12 16,2-2-1-16,1-3 1 0,-1 5 0 0,-1-2-6 15,-5-6 1-15,0-9-1845 0</inkml:trace>
  <inkml:trace contextRef="#ctx0" brushRef="#br0" timeOffset="133951.21">18987 4220 1595 0,'0'0'0'0,"-6"-6"0"15,-3-9 0-15,7 2 66 0,-2 3 1 0,2-5-1 16,-7 0 1-16,7 4-21 0,2 1 1 0,2 1 0 16,-2 3 1-16,0-5-9 0,0 7 1 0,4-5 1 15,3-5-1-15,-1-1-17 0,5 4 0 0,-3 5 0 16,5-3 0-16,9-2 5 0,-5 7 1 0,7-2-1 16,4-3 2-16,-3-1 0 0,-1 5 1 0,2 3 0 15,-3-2 0-15,1 4-3 0,-3 0 0 16,-4 0 0-16,5 2 1 0,-9 0-5 0,-5 5 1 0,-1-1-1 0,-1 7 1 15,-1-7-9-15,-3-6 1 0,-2 9-2 0,4 6 2 16,2 0-8-16,-6-1 0 0,5-1 0 0,-5 2 1 16,-5 8 0-16,3-3 0 0,-2-3 0 0,0 6 2 15,-5-2-8-15,1 3 1 0,-3-3-1 0,4-2 2 16,1-4-2-16,2-4 2 0,-3 3-1 0,7-3 1 0,0 4-5 16,0-2 1-16,-4-3 1 0,4 1-1 0,0-5-1 15,0-1 0-15,4-1 0 0,1 2 0 0,-3 3-2 16,2-5 1-16,-4-4 0 0,6 4 0 0,5 3-26 15,-4-7 1-15,-7 0-2147 0</inkml:trace>
  <inkml:trace contextRef="#ctx0" brushRef="#br0" timeOffset="134222.17">19595 3995 1318 0,'0'2'0'0,"0"2"0"15,-5 11 0-15,3 0 95 0,4 4 2 0,-2-4-2 16,0 0 2-16,0 0-54 0,0 2 0 0,5 2 0 16,-5 11 1-16,4 4-26 0,2-4 1 0,7 6 0 15,-8 2 0-15,-1-8 1 0,-2 2 1 0,4 2 1 0,5 0-1 16,0-9 0-16,-5-4 2 0,-1 3-2 0,1-3 2 15,3-2-4-15,-3-4 0 0,1 0 0 0,3 4 1 16,-10-4-5-16,7-4 0 0,-1-7 0 0,3 2 1 16,-9-6-1712-16</inkml:trace>
  <inkml:trace contextRef="#ctx0" brushRef="#br0" timeOffset="134682.35">19595 4031 1306 0,'0'0'0'0,"0"0"0"0,-5-6 0 0,5 6 78 0,0 2 2 16,0-2 0-16,0-2-1 0,-2 2-27 0,2 0 0 15,0 0-1-15,0 0 2 0,0 6-22 0,0-6 1 16,2 0-1-16,13 4 2 0,9 7-27 0,4 0 2 16,-2-3 0-16,4-1 0 0,2 3 14 0,-8 3 2 15,-7-7 0-15,4-1-1 0,-10 1 1 0,2 2-1 16,-2 1 1-16,-1-3 1 0,-5-1-3 0,-1-3 0 0,-2-2 1 15,9 4 0-15,-5 0-17 0,-2 0 0 0,-4-4-1 16,7-4 2-16,-3 4 11 0,-2 0 0 0,-2 0 0 16,0 0 1-16,0 0-10 0,0 0 0 0,0-4 0 15,5 0 1-15,1 2 0 0,3-7 0 0,-1 3 0 16,3-13 0-16,6-1-5 0,-2-1 0 0,2-9 1 16,-2 5 0-16,-6-3 13 0,2 11 0 0,4-2 0 15,-9-6 1-15,5-1 3 0,-5 7-1 0,1 0 0 16,1 0 1-16,-1 4-5 0,-1 4 1 0,1 5 0 15,1-5 0-15,-1 3 2 0,-1 3 2 0,1 5-2 16,-3-2 2-16,2 2-4 0,3 2 0 0,-3 3 0 0,11 9 0 16,5 10-1-16,-1 4 1 0,-1 6-1 0,8 6 1 15,-7 9-12-15,-6 0 1 0,-2 2-1 0,4 2 1 16,-6 2 4-16,-5 0 0 0,5 5-1 0,4-3 1 0,-2 1-7 16,-2-11-1-16,-5 1 1 0,11-3-1 0,-6-4 1 15,0-5 0-15,0 2 1 0,6 2 0 0,-17-40-2302 16</inkml:trace>
  <inkml:trace contextRef="#ctx0" brushRef="#br0" timeOffset="138448.15">18910 18295 1206 0,'0'0'42'15,"11"-25"12"-15,-1 14 0 0,-5 7 0 16,-3 2 1-16,-2 0-28 0,0 2 0 0,0 0 0 0,0-7 1 15,6 1-27-15,-6 2 1 0,0 4-1186 0</inkml:trace>
  <inkml:trace contextRef="#ctx0" brushRef="#br0" timeOffset="142517.24">11109 10303 49 0,'0'0'0'0,"0"0"0"15,0 0 0-15,0 0 1 0,0 0 1 0,0 0 0 16,0 0 1-16,0 0 34 0,0 0 1 0,0 0 0 16,0 0 0-16,0 0-2 0,0 0 0 0,0 0 0 15,0 0 1-15,0 0 5 0,0 0 0 0,0 0 1 0,0 0-1 16,0 0-28-16,0 0 0 0,0 0 1 0,0 0 0 16,0 0 3-16,0 0 1 0,20-8-1 0,-16 6 1 15,0-1 7-15,-2 1 0 0,-2 2 1 0,5-6 0 0,1 2 1 16,-6 2 0-16,7 2 1 0,-3 0 0 0,7-3 10 15,-11 3 1-15,0-6 0 0,0 6 0 0,0 0-1 16,0 0 2-16,0 0-2 0,0 0 1 0,0 0-6 16,0 0 0-16,0 0-1 0,0-2 2 0,-5 2-9 15,5 0 1-15,0-2 0 0,-2 2 0 0,-2 2-6 16,4 0 0-16,0 0 1 0,0 2-1 0,-4-4-7 0,-3 3-1 16,5-1 0-16,-7 2 2 0,3 2-6 0,-1-6 1 15,1 5-1-15,-3 1 1 0,7-6 0 0,-6 0 0 16,1 0 1-16,1 0 0 0,2 0 7 0,4 0 1 15,-7 0 0-15,3 0 0 0,-3 0-4 0,7 0 0 16,0 0 0-16,-2 4 1 0,-2-2-3 0,0 0 0 16,4-2 1-16,0-2 1 0,-3 0 19 0,-1 2 1 15,4 0 0-15,-4 0 1 0,4 0-9 0,0 0 0 0,0 0 0 16,-2 0 1-16,2 0-5 0,0 0 2 0,0 0-1633 16</inkml:trace>
  <inkml:trace contextRef="#ctx0" brushRef="#br0" timeOffset="150548.14">22812 3557 1369 0,'0'0'0'0,"0"0"0"0,0 0 0 0,0 0 132 16,0 0 2-16,0 0-1 0,0 0 1 0,0 0-60 0,0 0 0 15,0 0 0-15,0 0 0 0,0 0-29 0,0 0 0 16,0 0 0-16,0 0 1 0,0 0-20 0,0 0 1 16,0 0 0-16,11 40 0 0,0 5-24 0,0 4-1 15,-1 2 0-15,-8-2 0 0,3-9 4 0,1-4 1 16,-2-6-2-16,-4 0 2 0,0-5-8 0,7 3 1 16,-3 8-1-16,-2-10 1 0,-2 1-10 0,5-1-1 15,-5-1 1-15,-5 5 0 0,3-4-4 0,-2-7 0 0,2 2-1824 16</inkml:trace>
  <inkml:trace contextRef="#ctx0" brushRef="#br0" timeOffset="151046.7">22757 3576 1206 0,'0'-4'0'0,"4"0"0"0,-4-3 0 16,2 3 90-16,2-2-1 0,1 3 1 0,-3 1 0 15,2 2-45-15,-4-4 0 0,6 4 0 0,-1 0 1 16,1 4-23-16,-6-2 2 0,4 1 0 0,9 3-1 16,15 2-25-16,-6 5 1 0,1 2 0 0,5 4 0 15,0 0 0-15,-6-4 0 0,3 0 0 0,-5 6 0 0,-3-1 0 16,-2-1 1-16,-2-4 0 0,2-1 1 0,-4 1-2 16,-5-4 1-16,-2 0 0 0,3-3 0 0,-1-2-1 15,-6-6 1-15,0 5 0 0,0-5 0 0,0 4-1 16,0-4 1-16,0 0 0 0,0 0 1 0,0 0-2 15,0 0 1-15,0 0-1 0,4-4 1 0,1-1-1 16,-3-1 0-16,2 2 0 0,3-22 1 0,3-8-1 0,-3 5 0 16,-1-1 0-16,5 0 1 0,-2 9 28 0,-3 2 2 15,0 4-2-15,5-7 1 0,0 3 0 0,0 4 2 16,-5 5-1-16,7-14 1 0,-4 3-4 0,-3 6 0 16,0 0 0-16,9 11 1 0,-2 0 2 0,-6 0 1 15,1 2-1-15,-1-3 2 0,-1 5-3 0,1 0 1 16,-3 0 1-16,2 5-1 0,5 1-6 0,0 2 0 15,0 3-1-15,1 4 2 0,10 6-6 0,-5 3 2 0,-2-5-2 16,-2 2 1-16,2 5-2 0,-2-3 0 0,2 2 0 16,-2 9 1-16,4-2-8 0,-6-2 0 0,-3 0 1 15,3-5-1-15,2 3-2 0,-2-2 0 0,-5-5 0 16,9-2 0-16,-8 0-4 0,-1-4 0 0,5 0-1 16,10 0 1-16,-10-3-7 0,-5-3 1 0,1-1 0 15,-1-1 0-15,-6-7-2130 0</inkml:trace>
  <inkml:trace contextRef="#ctx0" brushRef="#br0" timeOffset="151947.75">23916 3597 752 0,'0'0'0'0,"0"-4"0"15,0-2 0-15,0-5 109 0,0 7 1 0,0-3 0 16,0-1 0-16,0 2-56 0,0 1 0 16,0-3 0-16,0 1 1 0,-2 3-23 0,2 4 1 0,0-4-1 15,-5 2 1-15,1 2 0 0,4-4 0 0,0 4 0 16,0-5 0-16,-2 5-3 0,-2-4-1 0,4 2 0 16,-5 2 0-16,5 0-2 0,-2 0 1 0,-2 0-1 15,2 0 1-15,-7 2-7 0,3 7 1 0,-5-3-1 16,-2 13 2-16,-6 4-9 0,1 5 2 0,6 2-2 15,1-2 2-15,7-1-8 0,-3 1 1 0,-4 2 0 0,9-1 0 16,-6-3 1-16,1-1 1 0,3-3 0 0,8 1 1 16,-4-4 0-16,-4-4 1 0,2 0 1 0,4 0-1 15,2-5-6-15,-4-5 1 0,0 5 0 0,7-3 0 0,-3-3-8 16,2 0 1-16,1 7 0 0,-3-5 0 0,3-2-1 16,1 1 1-16,-1-1 0 0,5-4 0 0,4 0-1 15,-4 0 0-15,-1 0 0 0,0-4 0 0,4-5 0 16,-9 3 0-16,5-1 0 0,2-1 0 0,8-3-1 15,-6 1 0-15,-6 1 0 0,6-10 1 0,-2-2 0 16,2-5 0-16,-2 3 0 0,-2-3 1 0,4-3 7 0,-3-5 0 16,-1 2 0-16,4 2 1 0,-4-4 13 15,-2 0 1-15,1 2-1 0,7-6 1 0,-6-3-3 0,0 5 1 16,-5 2-1-16,5 9 2 0,-7-9-1 0,3 4 1 16,-7-4 0-16,6 4 0 0,-8 2 1 0,-4 5-1 15,-3 2 0-15,3-7 1 0,1 7-4 0,-3 6 0 16,-3-4 0-16,0 2 1 0,-4 4-2 0,5 7 1 15,-3-3 0-15,-2 7 1 0,-3-2-8 0,8 4 0 16,-3 0 1-16,-2 0-1 0,-4 4-2 0,1 2 0 0,8-1 0 16,-5 5 0-1,8 1 0-15,1 2 0 0,1 4 1 0,-5 6-1 0,8-2-9 0,2-1 1 0,0-1 0 16,-5 2 1-16,5-6-2 0,0 0 1 0,7 0-1 16,-7 6 1-16,6-2-3 0,-2 0 1 0,3-4 0 15,1 0 0-15,1-4-2 0,-5 3 0 0,3 1-1 16,3 11 2-16,1 4-3 0,0-5-1 0,-5-2 1 15,5 3-1-15,-4 4 3 0,1-5 0 0,1 9 0 16,1 2 0-16,1 3 1 0,-4-7 0 0,1 2 0 0,-1 0 0 16,6-5 0-16,-3-3 0 0,1-1 0 0,-5-1 1 15,5 3 0-15,-7 1 0 0,7-2 0 0,2-12 0 16,-4 6 0-16,-3-5 1 0,5 2 0 0,6 2 0 16,-11-4 1-16,-1-1 2 0,1 1-2 0,7 0 1 0,-4 0-2 15,-3-4 2-15,1-1-1 0,3 5 0 0,1 4-1 16,-7-4 0-16,-2 0 0 0,9 11 1 0,-11-26-2159 15</inkml:trace>
</inkml:ink>
</file>

<file path=ppt/ink/ink21.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4:02:26.006"/>
    </inkml:context>
    <inkml:brush xml:id="br0">
      <inkml:brushProperty name="width" value="0.05292" units="cm"/>
      <inkml:brushProperty name="height" value="0.05292" units="cm"/>
      <inkml:brushProperty name="color" value="#FF0000"/>
    </inkml:brush>
  </inkml:definitions>
  <inkml:trace contextRef="#ctx0" brushRef="#br0">21082 4020 452 0,'0'0'0'15,"0"0"0"-15,0 0 0 0,0 0 33 0,0 0 1 16,0 0 0-16,0 0-1 0,0 0 38 0,0 0 1 16,0 0 0-16,0 0 0 0,0 0-46 0,0 0 1 0,0 0 0 15,0 0 1-15,0 0 0 0,0 0 1 0,0 0-1 16,0 0 1-16,0 0-26 0,0 0 2 0,0 0-1 16,0 0 1-16,0 0 10 0,0 0 2 0,0 0-1 15,0 0 1-15,0 0-7 0,0 0 0 0,0 0 0 16,0 0 1-16,0 0 3 0,13-19 0 0,-13 15 1 15,0 4-1-15,0 0 4 0,0 0 1 0,0 0-1 0,4 0 1 16,-1 0 2-16,1 0-1 0,0 0 0 0,-2 0 0 16,-2 0-2-16,5 0 1 0,-5 0-1 0,6 0 1 15,0-2-6-15,-1 2-1 0,1 0 0 0,-2 0 2 16,-4 0-4-16,5 0 0 0,-3 0 0 0,4 0 1 16,-6 0-1-16,5 0 1 0,-5 0-1 0,4 0 0 0,-2 0 3 15,-2 0 1-15,4 0-1 0,1 0 2 0,3 0-9 16,3 0 2-16,-7 0-1 15,7 0 1-15,2 0 11 0,6 0 1 0,-6 0 0 0,15-4 1 0,0 4 8 16,4-5 0-16,-4 5 0 0,-4-2 1 0,-3 2-9 16,3 0-1-16,1-4 0 0,3 4 0 0,-4 0 3 0,-7 0-1 15,5-4 1-15,1 0 0 0,-1 1-4 0,-7 1 1 16,2 0-1-16,2-2 2 0,-2 4-3 0,-8 0 1 16,-3 0-1-16,9 0 1 0,-2-4-13 0,-6 4 2 15,-3 4 0-15,2-4 0 0,5 0 3 0,-4 0 2 16,-3 0-2-16,-4 0 1 0,6 0-7 0,-1 0-1 15,-3 0 1-15,2 0-1 0,0 0-2 0,-1 0 1 16,-3 0-1-16,0 0 0 0,0 0-2 0,0 0 0 0,0 0 0 16,0 4 1-16,0-4-1763 0</inkml:trace>
  <inkml:trace contextRef="#ctx0" brushRef="#br0" timeOffset="539.42">20945 4503 389 0,'0'2'0'0,"0"2"0"16,0 1 0-16,0-5 74 0,0 0 0 0,0 0 0 15,4 0 0-15,-4 2-30 0,4-2 1 0,-1 0-1 16,-3 0 0-16,0 0-19 0,0 0 0 0,0 0 0 16,0 0 0-16,4 0 30 0,-2 0 0 0,-2 0 0 15,4-2 0-15,3 2-9 0,1-5 1 0,-1 5 1 16,-1-4-1-16,5 0-11 0,-5 2 1 0,1-2-1 15,4 4 1-15,4-7 6 0,-5 3 2 0,1 0 0 16,8-1 0-16,9-1-5 0,-2 2 1 0,-2-3-1 16,10 7 2-16,-2-4-5 0,7 0 0 0,2 0 0 15,2 2 0-15,6-3 0 0,-4 1 0 0,4 8 0 0,3-4 0 16,-11 0-11-16,-3 0 1 0,1 0 0 0,0 5 0 16,-1-3 0-16,-3 2 1 0,1 4-1 0,5-1 1 15,-7 1-12-15,3-1 2 0,-1 1-1822 0</inkml:trace>
  <inkml:trace contextRef="#ctx0" brushRef="#br0" timeOffset="2724.81">10899 8224 614 0,'0'0'0'0,"0"0"0"16,0 0 0-16,0 0 36 0,0 0 0 15,0 0 0-15,0 0 1 0,0 0 14 0,0 0 0 0,0 0 0 16,0 0 0-16,0 0 17 0,0 0-1 0,0 0 0 16,0 0 2-16,0 0-32 0,0 0 0 0,0 0 0 15,0 0 0-15,0 0-35 0,0 0 2 0,0 0-1 16,21-15 0-16,-18 15 12 0,7-4 0 0,-5-1-1 0,1 1 1 16,-6 2 4-16,0-4 0 0,4 4 0 0,-2 2 1 15,3 0-11-15,-5-3 1 0,0 3-1 0,0-2 1 16,0 2 8-16,0 0 0 0,0 0 0 0,0 0 0 15,0 0-12-15,0-2 0 0,0 2 0 0,0-4 1 16,0 4 4-16,0 0 0 0,0 0 0 0,0-2 1 0,4 0 0 16,-2 0 2-16,7-1-1 0,-7 1 0 0,7-6 0 15,-3 1-1-15,0-3 0 0,1 6 1 0,4-5 0 16,-7 3 1-16,2-1-1 0,1-1 2 0,-1-1 3 16,3 3 1-16,-3-5 0 0,5 3 0 0,-5 3-3 15,1 3 1-15,-3-2-2 0,7 4 2 0,-5-4-5 0,-1 2 2 16,-3-3-1-16,6 1 1 0,3 0 5 0,-5 2 1 15,1 2-1-15,-3 0 1 0,3-2-8 0,-1 0-1 16,1 2 0-16,-3-7 0 0,7 3 5 0,-11 4 1 16,4 0-1-16,2 0 0 0,-4-4 5 0,-2 4 0 15,5 0-1-15,-5 0 1 0,4-5-3 0,-2 3 0 16,-2 0 0-16,4 2 0 0,-4 0 0 0,5 0 0 16,-3-2 0-16,-2 2 1 0,6 2-12 0,-6 2 1 0,0 1 0 15,11 1-1-15,-11-6-1887 0</inkml:trace>
  <inkml:trace contextRef="#ctx0" brushRef="#br0" timeOffset="3563.9">11255 10303 1080 0,'0'0'0'0,"0"0"0"0,5 2 0 15,-5 7 64-15,0-5 0 16,-5 0 0-16,5-2 0 0,-4 3-34 0,4-5 1 0,0 4-1 0,-2-4 1 0,-2 4-18 16,-1 3-1-16,-1-5 0 0,-1 4 2 0,-8 5-16 15,2-1 0-15,-2-3 0 0,3 1 1 0,-10 1-8 16,9-3 1-16,5-6-1 0,-1-4 1 0,-2 4-1 15,1-2 0-15,-1 0 1 0,7-3 0 0,-3 3 7 0,-4-4-1 16,5 2 1-16,2-1 1 0,-3 1-1 0,7 0 1 16,0 0-1-16,0 1 1 0,-4-5 5 0,4 2 0 15,0 1 0-15,0 1 0 0,0-2 21 0,0-1 1 16,0 3-1-16,11-15 1 0,-1 2-9 0,1 2 1 16,0 7-1-16,2-5 1 0,-3 2 12 0,-1 5 1 15,-3-1-1-15,1 5 0 0,-3-2-4 0,-2 2 0 0,3-2 0 16,1 1 1-16,5 1-1 0,-5 2 1 0,-1 0-1 15,-1 0 1-15,-2 0 3 0,2 0-1 0,-4 0 0 16,2 0 2-16,-2 0-14 0,5 0 0 0,-5 0-1 16,0 0 1-16,0 0-9 0,0 0 0 0,0 0 0 15,0 2 1-15,0 5 11 0,0-5-1 0,0 0 0 16,0 2 1-16,0 3-15 0,-5-5 1 0,5 0-2 16,-2 2 2-16,2 3 4 0,-4-7 1 0,2 2-1 15,2-2 0-15,0 0-3 0,0 0 1 0,0 0-1 0,0 0 1 16,0 0-7-16,0 0 0 0,0 0 0 0,0 0 2 15,0 0-4-15,0 0 0 0,0 0-1800 0</inkml:trace>
  <inkml:trace contextRef="#ctx0" brushRef="#br0" timeOffset="4299.66">11077 12903 1306 0,'0'0'0'0,"-11"-2"94"0,5-2 1 16,2 4 1-16,4 0-1 0,0 0-31 0,0 0 1 15,0 0 0-15,0 0 0 0,0 0-35 0,-3 0-1 0,-1 0 0 16,4 0 1-16,0 0-15 0,0 0-1 0,0-2 1 16,0 0 0-16,7 2 8 0,-3 0 2 0,0-4-2 15,5 1 2-15,2-7-4 0,4 1 1 0,-5 1-1 16,1-3 1-16,2-2 1 0,-7 5-1 0,-1-3 1 16,1 5 0-16,1 2-4 0,-3-1 1 0,0-1-1 15,3-3 1-15,-7 9-1875 0</inkml:trace>
  <inkml:trace contextRef="#ctx0" brushRef="#br0" timeOffset="4790.57">11223 10122 1017 0,'0'0'0'0,"0"0"0"15,0 0 0-15,0 0 98 0,0 0 1 0,0 0-1 16,0 0 1-16,0 0-47 0,0 0-1 0,0 0 1 16,0 0 1-16,0 0-24 0,0 0 0 0,0 0 0 15,0 3 1-15,0 1-15 0,0 0 2 0,0-2-1 16,0 0 1-16,4 0 31 0,3 3 0 0,-7-5 0 0,4 2 2 15,-2 2-11-15,-2 0 0 0,5 1 1 16,1 5 0-16,5 9-5 0,-1 0 1 0,-10-19-1705 16</inkml:trace>
  <inkml:trace contextRef="#ctx0" brushRef="#br0" timeOffset="23974.05">14827 5962 1431 0,'0'0'0'0,"0"0"0"0,0 0 0 0,0 0 92 16,0 0 2-16,-19 25-2 0,6-23 1 0,9 0-48 0,4 3 0 16,-7-5-1-16,3 4 2 0,2 0 5 0,-3 3-1 15,5-3 1-15,0 2 1 0,-6 7-29 0,0 0 2 16,1-1-2-16,5 10 2 0,-4 3-19 0,2 5-1 15,-2 4 1-15,4-13-1 0,0 7 9 0,0-3 1 16,0-3-1-16,0 1 1 0,6-2-12 0,-2 3 0 16,7 1 1-16,-5 5-1 0,5-5 5 0,4-5 1 15,-2 5 0-15,-2 1 0 0,0-3-9 0,-1-8 1 0,1 2-1 16,2 2 1-16,-2-8-1 0,-1-3 1 0,-3 3-1 16,8-5 1-16,-7 3-4 0,3-3 1 0,-2-4-2 15,-1 0 2-15,-3 3 0 0,1-5 0 0,3 4 0 16,-1-8-1-16,7-1 1 0,-8 1 1 0,-1 2-1 15,5-7 1-15,0-1-6 0,-1-1 0 0,1-2 0 16,4-4 1-16,-6-8 6 0,1 2 1 0,1 1 0 16,-4-7 0-16,-7-1 9 0,4 6 0 0,2 3 0 15,-6-9 0-15,5 7 9 0,-5 6 1 0,0-2-1 0,0-7 0 16,0 7-9-16,-7-2 1 0,3 6 0 0,-7-4 0 16,5 0 10-16,1 2-1 0,-5 2 0 0,-3 0 0 15,2 2 4-15,0 7-1 0,1-9 1 0,-1 6 1 16,4 3-4-16,-3 0 1 0,3 1 1 0,1-3-1 0,-9 4-3 15,4 2 0-15,0 2 1 0,5-5 0 0,-1 5-18 16,1 0 0-16,2 0 0 0,4 5 1 0,0-5-8 16,0 0 1-16,0 0-1 0,4 0 2 0,-4 0-2142 15</inkml:trace>
  <inkml:trace contextRef="#ctx0" brushRef="#br0" timeOffset="24441.45">15237 5866 916 0,'0'0'0'0,"0"0"0"0,0 0 0 16,0 4 99-16,0-2 1 0,0 3-1 0,11-1 1 0,-7 0-41 15,-4 0 1-15,4 3-1 0,5-1 0 0,6 11-23 16,2 4 0-16,0-1 0 0,5 7 1 0,-1 5-17 16,-1-4 1-16,-5-5-1 0,6 3 1 0,-4-7-10 0,-4-2 2 15,2 2-2-15,2 4 1 0,-2 3-2 0,-6-7 1 16,6-2-1-16,-2-2 0 0,-4 0-5 0,-3 0 1 15,5 4 0-15,-1-4-1 0,-10-15-1422 0</inkml:trace>
  <inkml:trace contextRef="#ctx0" brushRef="#br0" timeOffset="25036.49">15329 5866 1054 0,'0'0'0'0,"0"0"0"16,3 0 0-16,1 4 85 0,7-4 0 0,-5 0 0 0,5 0 0 15,6 0-39-15,-2 0 2 0,-4 0-1 0,8 0 0 16,2 0-27-16,-3 4 0 0,-1 3 0 0,4-3 2 15,3 7-19-15,-13-5 0 0,6 3 1 0,-2-3 0 0,2 7 3 16,0-3 1-16,-6 1 0 0,4 4 0 0,-2 0 13 16,4 0 1-16,-6-5 0 0,-5 3 0 0,9 0 2 15,-4 0-1-15,0-3 1 0,-5 1-1 0,1-3-4 16,-3-1 1-16,-2 1-1 0,2-6 1 0,3 3-7 16,-7-1 2-16,0-4-1 0,4 4 1 0,2 2-10 15,-6-6 0-15,5 5 1 0,-3-5-1 0,6-5 1 0,-1 5 1 16,-3 0-2-16,3 0 2 0,-1-6-2 0,7 2-1 15,-9 4 1-15,13-11 0 0,1-4 16 0,-3 0 1 16,2 1-1-16,6-6 2 0,-3-3-9 0,-7 2 2 16,2 2-2-16,-2-3 2 0,4-1 7 0,-7 2-1 15,1 2 0-15,2-3 1 0,-2 12 2 0,0 1-1 16,-5 3 1-16,3-9 1 0,1 4 0 0,-3 7-1 0,-1 4 1 16,1-4 1-16,3-3-3 0,-3 5-1 0,-7 4 1 15,10-4-1-15,-5 0-3 0,6-2 0 0,-7 8 0 16,2-4 0-16,1 0-1 0,-1 0 0 0,1 0 0 15,-3 2 0-15,0 7-6 0,-2-3-1 0,3 3 0 16,7 20 1-16,3 3-3 0,1 7 0 0,-8-5 0 16,-4-5 0-16,7-3 0 0,-4-1 0 0,-1 1 0 15,-2-3 1-15,3-1-7 0,-3-3 1 0,7-4-1 16,-5 4 2-16,1 2-4 0,-3-2 0 0,2-2 0 0,-1-2 1 16,-3 4-7-16,2-4 2 0,-4-4-1 0,0-1 0 15,0-10-2194-15</inkml:trace>
  <inkml:trace contextRef="#ctx0" brushRef="#br0" timeOffset="25427.33">16362 6161 1834 0,'4'0'0'0,"-2"0"0"0,3-2 0 15,1-2 66-15,5 4 2 0,0 0-2 0,6 0 1 0,4 0-21 0,-4 0 0 16,1 4 0-16,9 1 2 0,1-5-17 0,-6 0 1 16,1 6 0-16,5 0 0 0,-10 3-23 0,-3-1 0 15,-3 3 0-15,3 6 1 0,-2-4 10 0,-8-7 0 16,1 3-1-16,-2 3 1 0,3 3-9 0,-3-2 2 16,-4-2-2-16,0 8 1 0,0 6-5 0,-4-6 0 15,2-4-1-15,2-4 1 0,-5 0-7 0,5-5 1 0,-4-2 0 16,8 5 0-16,-4-5-2 0,5 2 1 0,-5-6 0 15,6 0 0-15,-4 0-3 0,7 0 1 0,-7 0-2 16,9 0 2-16,10-4-7 0,1 0 1 0,-3-3-1 16,13-3 1-16,7-5 7 0,6-4 1 0,-6 2-1 15,10 0 1-15,-10 2 9 0,-5 4 0 0,0 1 0 16,5-9 1-16,-5 4 9 0,-2 4 0 0,3 0 0 16,-3-8 2-16,-32 19-2028 0</inkml:trace>
  <inkml:trace contextRef="#ctx0" brushRef="#br0" timeOffset="33161.21">19262 5507 1054 0,'0'0'0'0,"0"0"0"16,0 0 0-16,15 34 88 15,-9-19 1-15,1-1-2 0,-3-1 2 0,3 2-23 0,-3-2 0 0,0 2 0 16,3-5 2-16,-5 5-19 0,2-4 2 0,-4 4-2 16,0 10 1-16,6 9-50 0,-6 0 2 0,0-2-1 15,5 2 0-15,1 0-1 0,-6 2 1 0,0 3-1 16,0 1 1-16,0-8 0 0,0-2 1 0,0 2 1 15,0-1-1-15,-6-7-3 0,6-3 1 0,0-2 0 16,6 0 0-16,-6-4-10 0,0-2 1 0,0-13-1392 16</inkml:trace>
  <inkml:trace contextRef="#ctx0" brushRef="#br0" timeOffset="33553.83">19266 5543 1255 0,'0'-2'0'16,"0"2"0"-16,-4-5 0 0,4-3 57 0,0 2 2 16,0-5-1-16,4 7 1 0,1 4-24 0,-3-7 2 15,2 5-1-15,2 0 1 0,1-2-7 0,-3-5-1 16,-4 7 0-16,11 2 0 0,6-4-4 0,0-5 1 15,-6 3-1-15,13-3 1 0,-3 3 2 0,0 0 0 16,-3 1 0-16,-1 10 2 0,4-5-3 0,-4-5 1 0,1 10 0 16,-3-5 0-16,-2 6-16 0,-3-2 1 0,1 1 1 15,0 9-1-15,-1 1 8 0,-3-2-1 0,-1 0 0 16,3 6 1-16,-7 2-9 0,2-2-1 0,-1 3 0 16,1 3 0-16,-4 5 5 0,6 0 0 0,-6-7-1 15,-6 3 1-15,6-1-13 0,-4-1 2 0,-3 1-2 16,1-4 2-16,-1-2-18 0,3 1 1 0,0-3 0 15,-3 2-1-15,1-4-9 0,6-1 1 0,-5-5-1 16,-1 2 1-16,0-1-24 0,6-5 23 16,-5-3 0-16,3 2 2 0,-2-4 1 0,4 0-1 0,0 0 1 15,0 0 10-15,0 0 1 0,0 0-1 0,-4 0 1 16,4 0-10-16,-3 0 1 0,-1 0-1 0,4 0 2 16,0 0 12-16,0 0 2 0,0 0-1 0,-4 0 0 0,4 0-2 15,0 0-1-15,0 0 0 0,0 0 1 0,0 0 3 16,0 0-1-16,4 0 1 0,3 0 1 0,-7 0-1415 15</inkml:trace>
  <inkml:trace contextRef="#ctx0" brushRef="#br0" timeOffset="34265.68">19719 6011 1419 0,'0'0'0'0,"0"4"0"0,0-2 0 15,9 0 54-15,-3 0 0 0,5 2 0 0,0-4 1 0,2 0-13 0,-5 0 1 16,-1 0 0-16,3 0 0 0,3 0 7 0,-2 0-1 15,4 0 0-15,4 0 2 0,-2 5-16 0,-2-1 1 16,3 2 0-16,-1-1-1 0,-2-3-9 0,-9 0 0 0,1 0 0 16,-1 2 1-16,5 0-5 0,-7-1 1 0,-4 1-1 15,7 4 1-15,-3-1-23 0,-4 1 1 0,-4-6 0 16,4 11 0-16,-3 13-2 0,-5-1 0 0,1-4 0 16,-5 3 1-16,-3-1-27 0,2-2 0 0,4-6 0 15,3-8 1-15,6 1-15 0,-5-6 0 0,3-2 1 16,-2 0-1-16,4 0 8 0,0 0-1 0,0-2 0 15,0 2 2-15,0 0 1 0,6 0 1 0,-6 0 0 16,5 0 1-16,1 0 23 0,-6 0 2 0,4 0-2 16,9-4 1-16,9 4 3 0,-1-6 1 0,1 1-1 15,1 1 1-15,1-7 1 0,-3 7 0 0,-4-2 0 0,1-3 0 16,-3 3 0-16,-2-3 0 0,2 3-1346 16</inkml:trace>
  <inkml:trace contextRef="#ctx0" brushRef="#br0" timeOffset="34676.89">20000 5456 803 0,'0'0'0'0,"0"0"0"15,0 0 0-15,0 0 96 0,0 0 1 0,0 2 0 16,2 6-1-16,3-4-53 0,-5-1 0 0,0 1 1 16,0 4 0-16,0 3-29 0,0 0-1 0,0-11 1 0,2 15-1 15,7-1-15-15,-3 6 0 0,-2-6 0 16,3 8 0-16,6 3 0 0,-9 1 1 0,2 1-1 0,-6-1 1 16,0-7 0-16,7 2 0 0,-7-2 0 0,0-2 0 15,0 0-2-15,0-2 2 0,0 7-1 0,0-1 1 16,0-21-1060-16</inkml:trace>
  <inkml:trace contextRef="#ctx0" brushRef="#br0" timeOffset="35336.76">20065 5351 1269 0,'0'0'0'15,"0"0"0"-15,0 3 0 0,4 5 30 0,2-4 0 16,-1 1 1-16,6 5-1 0,-5 1-22 0,0-1 0 16,-1-5-1-16,1 5 2 0,5-1 5 0,0 1-1 0,-7-5 1 15,2 5 0-15,1 1 10 0,3-3 1 0,-3-1-2 16,4 8 2-16,-1-7-3 0,-3-1 2 0,4-3-2 15,-1 2 2-15,1 3-17 0,2-7-1 0,-5 0 1 16,-1 4 1-16,4-1-4 0,-5-5 2 0,1 0-1 16,-3 0 0-16,2 0-10 0,1 0 0 0,-3 0 1 15,7 0-1-15,2 0-29 0,-3 0 2 0,1 0-1 0,-4 2 1 16,1 2 5-16,-6 0 1 0,3-4-1 0,1 0 1 16,0 0 2-16,-1 0-1 0,-1 0 0 0,-4 0 1 15,0 0 7-15,0 0 1 0,0 0-1 0,0 0 2 16,0-4 12-16,0 4 1 0,0 0 0 0,0 0 0 0,0 0 0 15,0-4 1-15,0 2 0 0,2-3 1 0,2 1 0 16,3-2 1-16,-1-3-1 0,-1-1 1 0,-1-9 6 16,2-3 0-16,-6 7 0 0,11-8-1 0,-4 2 9 15,-1-3 0-15,5 9-1 0,-1-2 1 0,1 3-4 16,-4-1 0-16,-1 0 0 0,5 0 1 0,0 0-7 16,-1 7 1-16,-3 1-1 0,3-3 1 0,5-1 16 0,-4 2 2 15,-2 3-2-15,2 2 2 0,4-1-4 0,-3-3 0 16,-1 6 1-16,6-7-1 0,-2 5-8 0,3 2 1 15,-8 2-1-15,1-4 1 0,-5 4 11 0,1 0-1 16,4 0 1-16,-1 4 0 0,1-4 6 0,-5 0 1 16,-1 0 1-16,1 2-1 0,5 2-4 0,0 1 0 0,-5-1 0 15,1 6 0-15,3 5-23 0,1-6 1 0,-5 2-1 16,3 3 1-16,0 8-1 0,6-3 1 0,-9-2-1 16,3 13 1-16,-1-3-4 0,-3-6 1 0,1 3 0 15,3 3 1-15,-7 1-3 0,2-9 0 0,-2 3 0 16,2 3 0-16,3-2 0 0,-7-1 0 0,-2-3 0 15,4 11 0-15,2-1-1 0,-2-3-1 0,-2-1 1 16,3-10 1-16,-3-15-1521 0</inkml:trace>
  <inkml:trace contextRef="#ctx0" brushRef="#br0" timeOffset="35725.44">20898 5700 1344 0,'0'0'0'0,"0"0"0"0,0-4 0 0,2 8 53 16,4-4-1-16,-2 2 1 0,3-4 1 0,2 2 14 16,-3-4 2-16,-4 4 0 0,2 0-1 0,3 0-8 0,-3 0 0 15,0 0 0-15,5 0 1 0,6 0-25 0,-2 0 1 16,-2 0 0-16,6 0 0 0,4 4-3 0,-6 2 0 15,-4 3 0-15,2-3-1 0,-7 1-3 0,-1-3-1 16,1 0 0-16,1 3 1 0,-3 1-10 0,2-1 0 16,-6-3 1-16,5 4 0 0,-1 3-13 0,-2 0 1 15,-2-1-1-15,-2 14 1 0,-7 10-6 0,-1 2-1 16,3-7 0-16,7-3 2 0,-6-3-5 0,1-6 1 0,3-4-1 16,4-2 1-16,-2-7-2 0,0-2 0 0,0 2 0 15,5 3 1-15,1 1-4 0,1-8 1 0,-3 0 0 16,30 0-1-16,22 0-15 0,8 0 0 0,5-4 0 15,-2-2 1-15,-5-3 18 0,2-1 0 0,1-1 0 16,12-8 1-16,-4 4-2 0,2 0 0 0,4-6 0 16,5 2 0-16,-84 19-1901 0</inkml:trace>
  <inkml:trace contextRef="#ctx0" brushRef="#br0" timeOffset="43194.65">22806 4848 715 0,'0'0'0'16,"0"0"0"-16,0 0 0 0,0 0 101 0,0 0 0 0,0 0 0 15,0 0 2-15,0 0-34 0,0 0 2 0,0 0 0 16,0 0-1-16,0 0-23 0,0 0 1 0,0 0-1 16,0 0 1-16,0 0-26 0,0 0 1 0,0 0-1 15,0 0 1-15,0 0-14 0,0 0 1 0,0 0-1 0,0 0 1 16,0 0 0-16,0 36 1 0,0-17 0 0,4 2 1 15,-2 5 0-15,-2 1 1 0,0-6 1 0,-2-1-1 16,2-5 0-16,0-1-1 0,-4-3 0 0,0 8 1 16,4 0 11-16,0-6 2 0,0 0-1 0,-7 2 1 15,7 0-5-15,4-5 1 0,-1-6 0 0,-6 7 0 0,-1-5-3 16,4 3 0-16,0-7 0 0,0 7 1 0,0-5-16 16,0-2 2-16,0 0-2 0,-6 4 2 0,6-6-1620 15</inkml:trace>
  <inkml:trace contextRef="#ctx0" brushRef="#br0" timeOffset="43732.83">22690 4748 829 0,'0'0'0'0,"0"0"0"16,0 0 0-16,9 0 85 0,-3 6 0 0,-2-6 1 15,5 4-1-15,10 0-66 0,-6-1 0 0,0 1 0 16,2 0 1-16,0-2-20 0,-6 0 0 0,1 1 0 16,1 1 0-16,0-4 3 0,-5 4 0 0,-1-4-1 15,5 4 2-15,1 3-4 0,0 1 1 0,-3 3-1 16,3-1 1-16,0 5-1 0,0 0 0 0,-5 0 0 0,-2 0 1 15,-4-4-1-15,5-3 1 0,-5-2-1 0,0 5 1 16,0 2-2-16,0-3 0 0,0-5 0 0,0 1 1 16,0-2-16-16,0-2 0 0,0 3 1 0,2-1-1 0,2 0-1 15,-2-4 0-15,-2 0 1 0,0 0-1 0,0 0 4 16,0 0 1-16,0 0 0 0,0 0-1 0,0 0 3 16,0-4 0-16,0 4 0 0,0-6 0 0,0-7 9 15,9-2 0-15,-3-2 0 0,7-2 1 0,-4-7 6 16,-7-1 2-16,6 5 0 0,5-3 0 0,-6 6 21 15,1 4 0-15,-1-4 0 0,-1 2 2 0,1 2-2 16,-3 6 0-16,2 3 0 0,5-9 0 0,0 2-2 0,-5 7 1 16,1-3 0-16,1 7 0 0,3-6 18 0,-2 1 2 15,-5 3-2-15,2-4 1 0,5 6-1 0,-7-3 1 16,1 5 0-16,3 0 0 0,1 0-5 0,-7 0 0 16,2 0 1-16,3 0 0 0,3 0-9 0,-3 0 2 15,-3 0 0-15,0 9 0 0,5 1-6 0,-5-3 1 16,3 3-1-16,10 18 0 0,-6 2-12 0,-7-9 1 0,7 2-1 15,-1 5 1-15,3 0-11 0,-2-7 1 0,0 2 0 16,-5 3 0-16,1-7-5 0,-3-6-1 0,2 6 0 16,3 4 1-16,-7-8-3 0,2 0 1 0,-1-4 0 15,5 4 0-15,-8-15-1766 0</inkml:trace>
  <inkml:trace contextRef="#ctx0" brushRef="#br0" timeOffset="45272.41">23426 5033 752 0,'0'0'0'0,"0"0"0"0,0 0 0 15,0-5 107-15,0 5 0 0,0 0-1 0,5 0 1 16,1 0-48-16,-6 0 1 0,4 0-1 0,1 0 2 0,1 0-29 15,0 0 2-15,1 0 0 0,4 0-1 0,-1 0-15 16,1 0 0-16,2 0 0 0,-2 0 0 0,4 0 3 16,-2 0-1-16,-3 5 0 0,1-1 0 0,0 2-9 15,-7-2 2-15,-2-4-2 0,3 3 1 0,-1 5-2 0,-2-4 2 16,-2-2-1-16,4 3 0 0,-4 5-7 0,-4 3 2 16,4-7 0-16,-6 5-1 0,-5 4-5 0,7 0 1 15,-3-2 1-15,-4 1-1 0,1-7-2 0,1-3 1 16,5 0-2-16,-1 3 2 0,5-3-6 0,-2-4 0 15,-2 2 0-15,4-2 1 0,0 0-1 0,0 0 1 16,0 0-1-16,0 0 0 0,0 0 1 0,0 0-1 16,0-2 1-16,0 2 0 0,0 2 5 0,0 0 1 0,4-2-1 15,9-2 1-15,4 0 9 0,1-2 1 0,3-1-1 16,7-1 1-16,-2-2-3 0,-7 1 1 0,-2 3 0 16,2-2 0-16,-6 1-4 0,-2-3 1 0,-11 8-1386 15</inkml:trace>
  <inkml:trace contextRef="#ctx0" brushRef="#br0" timeOffset="46037.03">23894 4658 929 0,'0'-4'0'0,"0"4"0"0,-6-6 0 0,6 1 128 16,0 5 1-16,0 0-1 0,-7-4 1 0,7 0-89 15,0 2 0-15,0 2 1 0,0 0 0 0,0 0-18 16,0 0-1-16,0 0 1 0,0 0-1 0,0 0-22 0,0 0 0 16,0 0 0-16,-4 0 0 0,4 2 1 0,0 2 0 15,0 0 0-15,-6 7 2 0,-5 10 12 0,4 3 1 16,1 1 0-16,2 1 0 0,-1-1-6 0,5-1 1 15,0-5 0-15,5 2 0 0,5-6 5 0,-3 0 0 16,-3-5-1-16,-2 5 1 0,3 0-9 0,1-6 1 16,-2-3-1-16,-4 3 0 0,7-5-1 0,-1 2 1 15,-1-6-2-15,1 4 2 0,5 1 2 0,-5-5 1 0,3-2-1 16,4-1 1-16,4-1-5 0,-2-2-1 0,-2-3 1 16,8-10-1-16,3 4 21 0,-9 0 1 0,2-2-2 15,0-2 2-15,-6-4-22 0,0 2-1 0,1-3 0 16,-1-1 1-16,0 3 23 0,-5-1-1 0,5 2 1 15,0-9 0-15,-5 0-27 0,-1 9 0 0,1-2 0 16,3-9 0-16,-7 0 1 0,2 4 1 0,0 5-1 16,-2-3 0-16,-2 1 1 0,-4 6 1 0,2-3 1 15,2 3-1-15,-4 4 1 0,-3 5-1 0,-3 6 0 0,3-5 2 16,1 3-7-16,1 1-1 0,1-1 1 0,-2 2 0 16,-7 4 1-16,2 0 1 0,2 0-1 0,3 0 1 15,-5 6-21-15,1 3 2 0,3-3 0 0,-4 7 0 16,1 2 5-16,3-3-1 0,5 1 0 0,-2 2 1 0,-1 0-1 15,3-4 2-15,4 3-1 0,-2 1 1 0,5-4-3 16,-5-3 1-16,4 3 0 0,-2 4 0 0,5 0 3 16,1-5 0-16,-6 5-1 0,3 7 1 0,1 1 2 15,5-8 1-15,0 0 0 0,-1 0 0 0,-3 4 3 16,-1-2 1-16,5-2-1 0,0 4 0 0,-1 0 1 16,-3-4-1-16,1 0 1 0,5 2-1 0,2 2 4 0,-8 0-1 15,-5-2 1-15,9 2 1 0,-1 5 1 16,1-7 0-16,-4 2 0 0,3-4 0 0,-3-1 0 0,1 1 0 15,-1 0 0-15,-1 4 1 0,5-4 0 0,-7 0 2 16,-2-4-1-16,7-1 0 0,-3-1-2 0,-3-7 0 16,1 2 0-16,0 1 1 0,-4-5-1383 0</inkml:trace>
  <inkml:trace contextRef="#ctx0" brushRef="#br0" timeOffset="46318.31">24289 4933 1243 0,'4'0'0'0,"-1"0"0"16,1 0 0-16,2 0 54 0,3-5 0 0,-7 5-1 15,5-4 2-15,1 2-10 0,-6 2 0 0,3 0 0 16,1 0 0-16,5 0-21 0,-5 0 0 0,5 0 1 0,0 2 0 16,6 7-17-16,0-3 0 0,-2 2 1 0,-2 3 0 15,4 0 24-15,-2-1 0 0,-2 3-1 0,-4 2 1 16,-3 0-11-16,0-4 2 0,1 3-2 0,-7-3 2 0,0 4-1 15,0-4 1-15,0 3-1 0,0 12 1 0,-2 2-18 16,-3-7 0-16,-1-2 0 0,2-4 1 0,-3 0-4 16,7-5 1-16,5-5 0 0,-5-3 0 0,0 0-6 15,0 0 0-15,0-2 0 0,2 0-1 0,2 0-11 16,0 0-1-16,-2 0 1 0,16 0 0 0,14-2 6 0,6 0 0 16,3 0 1-16,15-7 0 0,-2 3 8 0,-5-5 0 15,3 7 0-15,3-11 0 0,-3-4 6 0,-3 4 0 16,1 4-1-16,12 1 1 0,0-9 2 0,-6-3 1 15,-2 7-1572-15</inkml:trace>
  <inkml:trace contextRef="#ctx0" brushRef="#br0" timeOffset="56165.97">13011 10361 138 0,'0'0'0'0,"0"0"0"15,0 0 0-15,0 0 29 0,0 0 0 0,0 0 0 16,0 0 0-16,0 0 12 0,0 0 0 0,0 0 1 15,22-17-1-15,-20 17 28 0,2-5-1 0,-4 3 1 16,0-2 0-16,4 0-23 0,-2-1 1 0,3 3-1 0,-3-2 1 16,2 0-15-16,1-7 0 0,-3 7 0 0,2 0 0 15,0-3-8-15,-2 1 1 0,-2 2-2 0,0 4 2 16,0 0-6-16,0-2 1 0,0-1-1 0,0 3 1 16,7 0-13-16,-7 0 1 0,4 0 0 0,-4 0 0 0,0 0-5 15,0 0 0-15,0 0-918 0</inkml:trace>
  <inkml:trace contextRef="#ctx0" brushRef="#br0" timeOffset="57420.56">13101 13416 778 0,'0'0'0'0,"0"0"0"0,0 0 0 0,0 0 51 16,0 0 0-16,0 0 0 0,0 0 1 0,0 0-23 0,0 0 1 15,0 0 0-15,5 0 1 0,-3 0-27 0,2-2 1 16,-4 2-840-16</inkml:trace>
  <inkml:trace contextRef="#ctx0" brushRef="#br0" timeOffset="57944.19">12689 10509 766 0,'0'3'0'0,"0"3"0"15,0-6 0-15,0-4 37 0,0 2 1 0,9 2 0 16,-1-3 0-16,3 1-5 0,0 2 0 0,-5 2-1 15,9 3 2-15,-4-1-28 0,2-4 2 0,-13 0-806 16</inkml:trace>
  <inkml:trace contextRef="#ctx0" brushRef="#br0" timeOffset="62336.28">22125 4877 1030 0,'0'0'0'15,"0"0"0"-15,0 0 0 0,0 0 64 0,0 0 1 16,0 0-1-16,7-23 1 0,-7 23-1 0,4 0 0 0,-2 0 0 0,-2-4 0 16,0 2-2-16,0 2 1 0,0 0 0 0,0-5 0 15,0 5-38-15,0-4-1 0,0 4 1 0,0-4 1 0,0 2-12 16,0 2 1-16,0-5 0 0,0 5-1 0,0 0 15 15,0 0 1-15,0 0-1 0,0 0 1 0,0-4-5 16,0 2 1-16,0 0-2 0,0 0 2 0,0 2 0 16,0-4 1-16,0 4 0 0,0 0 0 0,0 0-7 15,0 0 1-15,0 0-1 0,0-5 2 0,0 3-3 0,-2 0 0 16,-2 0 0-16,4 2 1 0,0 0-12 0,0 0 0 16,0 0 0-16,-2 0 1 0,-3 0-8 0,1 0 0 15,4 0 0-15,-6 0 0 0,-7 2-1 0,-2 7 0 16,-2-5 0-16,-5 2 1 0,-6 5-2 0,0 2 1 15,7-3 0-15,4-6 0 0,4 3-5 0,-2 1-1 16,-2-1 0-16,-1 1 2 0,8-1 2 0,-1-1-1 0,-2-2 1 16,-2 9 0-16,4-2-6 0,1-1 1 0,-3-6-1 15,-2 7 2-15,2 0 6 0,2-1 0 16,0-1 0-16,1-3 0 0,-1 3 0 0,-2-3 0 0,9 3 0 16,-9 1 0-16,2-3-1 0,0-3 1 0,1 0 0 15,-1 3 0-15,4 1-3 0,3-4 2 0,-2-2 0 16,-5 3 0-16,5 3-2 0,1-4-1 0,-1 3 1 15,2-3 0-15,-3-4 0 0,1 2 1 0,-1 2 0 16,3 1 1-16,0-1 1 0,4-4 0 0,-7 2 0 16,7 2 0-16,-2-4-1 0,-2 0-1 0,-1 0 1 0,5 0 1 15,0 0-1-15,0 0 0 0,0 5 0 0,0-1 1 16,-2-4 0-16,-2 0 0 0,4 0 0 0,-4 0 0 16,4 0 0-16,0 0 0 0,0 0 0 0,0 2 0 15,-2 2 0-15,-3 0 1 0,5 1 0 0,-2-5 0 0,-2 2 2 16,4 2 0-16,-4-4-1 0,4 4 2 0,-3-4-1 15,-1 0 1-15,4 0 1 0,0 5-1 0,0-3 4 16,-4 2 1-16,4-4-1 0,-2 0 1 0,2 4-9 16,0 0 1-16,-5-4-1 0,5 0 1 0,-2 7 4 15,-2-7-1-15,4 0 1 0,-4 4-1 0,4-2-4 16,-2 0 0-16,2-2 0 0,0 0 0 0,0 0 1 0,-5 0 0 16,1 0 1-16,4 0 0 0,0 0 0 0,0 0 1 15,0 0 1-15,0 2-1 0,-2 3 2 0,-2-1-1 16,4-2 1-16,0 0-1 0,0 0 1 0,-3 3-1 15,-1-5 1-15,4 4-1 0,-4-4 1 0,4 0-1 16,0 2 1-16,0 0-1 0,0-2-3 0,0 0 1 16,0 0 1-16,0 0-1 0,0 0-1 0,0 0 0 0,0 0 0 15,0 0 0-15,0 0 2 0,0 0 0 0,0 0-1 16,0 2 2-16,0 2-3 0,0 1 0 0,0-3 0 16,4 2 0-16,3 5-1 0,-1-3 1 0,3 3 0 15,3-3 0-15,6-2-1 0,-1 3 2 0,-2 1-1 16,2 3 0-16,4-3 0 0,-3 3 1 0,-1-7 0 15,6 7 1-15,-1-5-3 0,-1 3 0 0,3-5 0 16,2 2 0-16,4 3 0 0,-2 1 0 0,4-3 0 16,2 3 0-16,5 5-1 0,-5-2 1 0,-2-2 0 0,3 3 0 15,3-7 0-15,-10-3 0 0,-2 0 0 0,2 7 0 16,-4 0 0-16,-3-3 1 0,3-1 0 0,4 3 0 16,-11-6 1-16,0 1 0 0,-2-5 1 0,-4 8 0 15,-5-1-2-15,0-3 1 0,3 0-1 0,-2 2 2 0,-1-1-3 16,-2-5 0-16,-2 6 0 0,-2-2 1 0,5 3-2 15,-5-3 1-15,0-4-1952 0</inkml:trace>
  <inkml:trace contextRef="#ctx0" brushRef="#br0" timeOffset="76130.89">11343 9954 438 0,'0'0'0'0,"0"0"0"16,0 0 0-16,0 0 74 0,0 0 0 0,0 0 0 15,0 0 1-15,0 0-18 0,0 0 1 0,0 0-1 16,0 0 2-16,0 0 0 0,0 0 1 0,0 0-1 16,0 0 1-16,0 0-32 0,0 0 1 0,0 0-1 0,0 0 1 15,0 0-10-15,0 0 1 0,0 0 1 0,0 0-1 16,0 0 1-16,0 0 2 0,0 0-1 0,0 0 0 15,0 0 0-15,0 0-1 0,0 0 0 0,0 0 1 16,0 0 2-16,0 0 2 0,0 0-1 0,0 0 1 0,0 0-7 16,0 0 1-16,0 0 0 0,0 0 0 0,0 0 12 15,0 0-1-15,0 0 1 0,0 0 0 0,0 0-5 16,0 0 0-16,0 0 0 0,0 0 1 0,0 0-4 16,0 0 0-16,0 0 1 0,0 0 0 0,0 0-2 15,0 0 1-15,0 0-1 0,0 0 1 0,0 0-2 16,0 0 1-16,24-10-1 0,-7 8 1 0,0 0-4 0,5-3 0 15,-5 3 0-15,4 2 1 0,3-2-8 0,-3 0 2 16,1-2-1-16,1 8 1 0,-1-4 2 16,-5-4-1-16,5-1 1 0,8 5 0 0,-9 0-5 0,1 0 1 15,-5 0-1-15,6-4 2 0,-8 4 1 16,3 2 1-16,-1-2 0 0,4 0-1 0,-4 0-1 0,-2-2-1 16,-4 0 0-16,8 2 2 0,3 0 5 0,-1 0 0 15,-8 0 0-15,9 0 1 0,1 0-13 0,-3 0 0 16,-1 0-1-16,7-4 1 0,-7 4 10 0,3-4 0 0,-1 1 0 15,11 6-1-15,-12-3-6 0,1-3 1 0,0-1-1 16,1 4 1-16,-3 0-1 0,3-4 0 0,-7 0 0 16,4 2 0-16,2 2-1 0,-5 0 1 0,-4-3-1 15,3 1 1-15,-2-2-2 0,-2 4 1 0,0 0 0 16,6 0 0-16,0 0 0 0,-2 0 0 0,-4-4 0 16,2 4 1-16,-3 0-2 0,1-2 1 0,-4 2 0 15,-1 0 0-15,9 0-4 0,-2-2 0 0,-2-1 1 0,-7 3-1 16,7 0 4-16,-5-4 0 0,1 4 0 0,1 0 1 15,1 0-2-15,2 0 0 0,-7 0 0 0,2 0 1 16,1 0-1-16,-3 0 1 0,0 0 0 0,-2 0 0 16,3 0-5-16,-5 0 2 0,0 0-1 0,0 0 1 0,0 0-4 15,0 0 1-15,0 0-1 0,0 0 0 0,0 0-2 16,0 0 0-16,0 0 0 0,-5 0 0 0,5 0-2380 16</inkml:trace>
  <inkml:trace contextRef="#ctx0" brushRef="#br0" timeOffset="77390.17">11558 9544 665 0,'0'0'0'0,"0"0"0"15,0 0 0-15,4 0 70 0,1 0 0 16,-3 0 0-16,-2-2 1 0,0 2-34 0,0 0 1 0,0 0-1 16,0 0 1-16,0 0-17 0,0 0 1 0,0 0-1 15,0 0 0-15,0 0 14 0,0 0 1 0,0 0-1 16,0 0 1 0,0 0 3-16,0 0 0 0,0 0 0 0,0-2 1 0,0 0 6 0,0 2 0 0,0 0 0 15,0 0 0-15,0 0 2 0,0 0 0 0,0 0 0 16,0 0 2-16,0 0-8 0,0 0 1 0,0 0 0 0,0 0 1 15,0 0-13-15,0 0 2 0,0 0-1 0,-2 0 1 16,-3 2-8-16,5 2 2 0,-4 3-1 0,2-7 1 16,-5 4-10-16,-1 2 0 0,-3 3 0 0,-2 3-1 15,-2 3-2-15,2-2-1 0,-2-2 1 0,7-1 0 0,-1-1-6 16,3-3 1-16,-5 3 0 0,-2 1 0 0,2 1 1 16,1 0 0-16,-1-1 0 0,0 3 2 0,0-2-4 15,1-1 1-15,1 3-2 0,-6-2 2 0,9-1-4 16,-3-1 0-16,0 1 1 0,-1 1 0 0,1-5-4 15,-4 3 0-15,9-3 0 0,-3 3 1 0,1-5 3 0,0 0 2 16,6 3-1-16,-9-3 1 0,7 2-4 0,-7-1 1 16,7-5-1-16,-2 2 1 0,4 2 3 0,-7 0 1 15,7 0-2-15,0-4 2 0,0 3 4 0,-4-1 0 16,-2 0 1-16,6 2-1 0,-5-4-6 0,5 0 1 16,-6 0 0-16,6 0 0 0,0 4 2 0,0-2 0 15,-2 1 0-15,-3-3 1 0,5 0-6 0,-4 0-1 16,4 0 1-16,0 0 0 0,0 0 4 0,0 0 0 0,0 0 0 15,0 0 1-15,0 0-5 0,0 0-1 0,0 0 1 16,0 0-1-16,0 0 1 0,0 0 0 0,0 0 0 16,0 0 0-16,0 0 0 0,-2 0-1 0,-2 0 1 15,4 0-1-15,0 0 4 0,0 0 1 0,0 0-1 16,0 0 1-16,0 0-8 0,0 0 1 0,0 0 1 16,0 0-1-16,0 0 1 0,-5 0 1 0,5 0-1 15,5 2 1-15,-1 2 3 0,-2 0 1 0,-2-2 0 16,0 0 0-16,0 1-4 0,0 1 1 0,0-4-1 15,0 4 2-15,0-4-5 0,0 2 1 0,0 0 0 0,0-2 1 16,0 0 0-16,0 0 1 0,4 0 0 0,3 2 0 16,-1 3 0-16,-1-1 0 0,-5-2 0 0,6 0 0 15,-2 0-1-15,-4 3 2 0,7-3-1 0,-3 2 1 0,3 0-4 16,-3 0 1-16,-2-4 0 0,7 5 1 0,-1 5 0 16,1-5 0-16,-3 1 1 0,1 2-1 0,3 3 1 15,1-2 0-15,0-3-1 0,0-2 2 16,-1 3-2-16,1-3 2 0,2-2-1 0,4 7 1 0,0-3-4 15,0 2 1-15,-2-3 0 0,3-1 1 0,10 7 3 16,-5-1 1-16,5-3 0 0,0 1 0 0,4-4-3 0,0 3 0 16,3 1 1-16,3 3-1 0,-3-1-2 0,-1-1 0 15,5 2 0-15,6-1 0 0,4-3-1 0,0 1 1 16,14 1-1-16,10 5 1 0,0-5-2 0,-7-5 0 16,5-2-2345-16</inkml:trace>
  <inkml:trace contextRef="#ctx0" brushRef="#br0" timeOffset="87880.67">19595 5013 1168 0,'0'0'0'0,"0"0"0"0,0 0 0 0,0 0 68 16,0 0 2-16,0 0-2 0,0 0 2 0,0 0-15 15,0 0 1-15,0 0-1 0,0 0 1 0,0 0-29 16,0 0 1-16,0 0-1 0,0 0 1 0,0 0-7 15,0 0 2-15,0 0-2 0,0 0 1 0,0 0-22 0,0 0 0 16,0 0 0-16,0 0 2 0,0 0-2 0,0 0 1 16,0 0 0-16,0 0 0 0,0 0-1 0,0 0 1 15,0 0 0-15,0 0 0 0,0 0 7 0,0 0 1 16,0-21 0-16,-5 17 0 0,5 0 16 0,0-3-1 16,0 7 1-16,0-4 0 0,0 0-2 0,0 2 2 15,-2 2 0-15,2-3-1 0,0 1-4 0,0-2 0 0,-4-2 0 16,8 1 0-16,3 1-1 0,-1 0 0 0,5 0 0 15,23-18 2-15,16 1-9 0,10-2 0 0,2 2 1 16,4 6 0-16,-3-4-3 0,-3-1 0 0,-2-1 0 16,13-2 0-16,6 1-7 0,-4 8 0 0,11-6-1 15,4 3 2-15,-13 0-4 0,0 3 0 0,0-1 0 16,19-7 0-16,-6 1-12 0,-8 2 2 0,8-11-1746 16</inkml:trace>
  <inkml:trace contextRef="#ctx0" brushRef="#br0" timeOffset="88619.79">22896 4395 1332 0,'0'-5'0'16,"-6"1"0"-16,-12-6 0 0,8-1 77 16,-1 2 0-16,0 3 1 0,1-5-1 0,1 3-28 0,0 2 0 15,3-3 0-15,-1 7 1 0,3 2-20 0,4-4 1 16,0 4 0-16,0-5 0 0,0 5-2 0,0 0 2 15,0 0-1-15,39 5 0 0,17 5-1 0,14 5 1 16,21 4-1-16,3 0 0 0,1 3 11 0,12-7 1 0,28 6-1 16,9 2 0-16,2-4-15 0,19-4 0 0,30-4 0 15,18-1-1-15,-213-10-1869 0</inkml:trace>
</inkml:ink>
</file>

<file path=ppt/ink/ink22.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4:07:04.557"/>
    </inkml:context>
    <inkml:brush xml:id="br0">
      <inkml:brushProperty name="width" value="0.05292" units="cm"/>
      <inkml:brushProperty name="height" value="0.05292" units="cm"/>
      <inkml:brushProperty name="color" value="#FF0000"/>
    </inkml:brush>
  </inkml:definitions>
  <inkml:trace contextRef="#ctx0" brushRef="#br0">19747 15346 1192 0,'0'0'0'0,"0"0"0"0,0 0 0 0,0 0 52 0,0 0 0 16,-19-12-1-16,10 12 1 0,3 0 3 0,6 0 1 15,-7 0-1-15,7 0 1 0,-6 0-27 0,2 0 0 16,-1 0 1-16,-1 6-1 16,-1 9-17-16,3-5 0 0,-2 3 1 0,6 15 0 0,-5 8-10 15,5 7 0-15,5-1-1 0,1 5 1 0,3 0 6 0,-1-3 2 16,7 9-2-16,-2 3 1 0,2-10-2 0,2-5-1 15,5 1 1-15,1-8 1 0,-5-2-1 0,-1-4 1 16,2 0-1-16,5-3 1 0,-1 3 5 0,-3-3 1 16,-1-4 0-16,2-4-1 0,7 0-3 0,-4-4 1 15,-3-6-1-15,-3-7 0 0,-1-3 8 0,-2-1 1 0,2-4-1 16,0-9 2 0,5-2-11-16,-5-3 1 0,0-5 0 0,9-7 0 0,-7 2-11 0,2-2 0 0,1-9 0 15,-1-1 0-15,-21 44-1598 0</inkml:trace>
  <inkml:trace contextRef="#ctx0" brushRef="#br0" timeOffset="496.75">20069 15285 752 0,'0'0'0'0,"0"0"0"0,0 0 0 0,0 2 88 0,6 4 0 0,-1 3-1 0,8 8 1 0,-3 4-48 0,8-2 0 0,-3 2 1 0,8 5-1 0,-1 1-20 0,-5-1 2 16,0 0-2-16,4-3 1 0,-3 0-6 0,-3-4-1 0,-5 3 1 15,10 3 0-15,-5-1 8 0,-2-5 1 0,-3 4-1 16,12 5 1-16,-7 2-6 0,-7-7 1 0,3-2-1 0,0 0 1 16,-5-6-11-16,-1-4 1 0,-1 0-1 0,2-5 1 15,-1-4-6-15,-3 0 1 0,-2-2-1216 0</inkml:trace>
  <inkml:trace contextRef="#ctx0" brushRef="#br0" timeOffset="1048.4">20097 15323 1117 0,'0'-2'0'0,"0"0"0"0,0-7 0 0,11 1 60 0,-1-1 0 0,1-1 0 0,0-3 0 0,-3 2-20 0,1 5 0 0,2-1-1 0,6 1 2 0,2 2-21 16,-4 2 0-16,-4 2 0 0,2-3 1 16,-2 3-9-16,-1 3 1 0,5 3 1 0,3-2-1 0,-6 3 5 0,-1-3 0 15,0 0 0-15,6 7 1 0,0-1-8 0,-8-3 1 16,-3-3-1-16,1 2 0 0,-3 1 6 0,-2-3 1 0,-2-2-1 16,4 2 1-16,-4-1-16 0,0-3 1 0,0 0 1 15,0 0-1-15,0 0-1 0,0 0 2 16,0 0-2-16,0 0 1 0,0 0-2 0,0 0 2 0,0 0-2 15,0-7 1-15,-4-8 0 0,-2-4 2 0,1-2-2 16,-1-22 1-16,-5-3 14 0,1 5 1 0,7 7-1 16,3-2 1-16,-6 6 3 0,-3 7 2 0,9 2-1 0,0-5 0 15,0 7-4-15,0 6 1 0,0 0 1 0,5 5-1 16,1 2-1-16,-6-1 1 0,0 3 0 16,0 2 0-16,7 0-7 0,1 0 0 0,-6 2 1 15,7-3 0-15,4 3 6 0,-3 0 2 0,3 0-1 0,7 9 0 16,-1 4-3-16,2 2 0 0,3 8-1 0,-2-6 1 0,-1 4-4 15,-4 0-1-15,0 3 0 0,1-1 2 0,3 3-4 16,-4-3 0 0,0 1 0-1,-2-3 0 1,3 0-8-16,-1-2 2 0,-2-2-2 0,-2 0 1 0,2-2-3 0,-5-4 0 16,-1-1 0-16,6 1 0 0,-9-5-23 0,-1-3-1 0,-5-3-1807 0</inkml:trace>
  <inkml:trace contextRef="#ctx0" brushRef="#br0" timeOffset="1516.39">20666 14732 1332 0,'0'0'0'0,"0"0"0"0,0 0 0 0,4 0 58 0,-2 0 0 0,3 0 1 0,-5 2 0 0,4 4-24 0,2-1 1 0,-1-3 0 0,12 15 0 0,6 6-21 0,5 1 1 0,-6-1 0 0,1-4-1 0,3 2-15 0,-7 1 0 0,1-1 0 16,3 0 0-16,-1-2 0 0,-5-2 2 0,-4 2-1 0,2 7 0 0,-2-3 1 0,-3 1 1 0,1-5 0 0,0 4 0 0,-5-2-4 0,1-4 0 0,-7-2 0 0,4 0 1 0,-4-15-1338 0</inkml:trace>
  <inkml:trace contextRef="#ctx0" brushRef="#br0" timeOffset="2242.62">20728 14925 967 0,'-6'-4'0'0,"-1"-11"0"0,-8-2 0 0,2 2 64 0,9 5 0 0,-7-1 0 0,5 0 1 0,-1 3-21 0,7 2-1 0,5-1 1 0,-3-1 0 0,-2 6-18 0,-2-1 1 0,2 1 0 16,2-2-1-16,2 0-8 0,-2 0 2 0,3 1-1 0,12-5 0 0,11 2 4 0,4-1 1 0,-2 1-1 0,8-1 1 0,-5 5 1 0,-5 4 0 0,-5 0 1 0,5-6 0 0,-2 0 7 0,-3 2 0 0,12 2 0 0,-14 0 0 31,1-2-4-31,-1 2-1 0,-8 0 0 0,4 4 1 0,-2-4-11 0,-2-2 0 0,-2 0 0 0,0 2 1 0,-5 0-17 0,3 0 0 0,-1-2 0 0,3-1 1 0,-11 3-1582 0</inkml:trace>
  <inkml:trace contextRef="#ctx0" brushRef="#br0" timeOffset="2556.66">21046 14387 1269 0,'0'0'0'0,"0"0"0"0,0-6 0 15,4 2 51-15,-4 2 2 0,0 2-1 0,0-2 0 0,4 2-17 0,-2 0 1 0,-2 0 0 0,-2 0 0 0,2 0 4 0,0 0 2 0,0 0-1 0,7 8 1 0,10 15-21 0,0 5 1 0,0 0-1 0,0 21 0 0,3 0 7 0,-3-5 1 32,-4 1 1-32,-2-1-1 0,4-3 1 0,-3-7 2 0,6-4-2 0,-3-1 1 0,-2 3-3 0,4-2 0 0,2-7 0 0,0-6 0 0,-1 0-20 0,-3-2 0 0,-3-4 0 0,3-5 1 0,-2-4 3 0,-4 1 1 0,-9-3-1724 0</inkml:trace>
  <inkml:trace contextRef="#ctx0" brushRef="#br0" timeOffset="8603.14">21297 14383 1180 0,'0'0'0'0,"0"0"0"16,4 4 0-16,7-1 98 0,0 1-1 0,-7-2 1 0,5 6 1 0,1 5-25 0,1-6 1 0,0 1-1 0,6 9 1 0,4 9-61 0,-8-3-1 0,2-4 1 0,2 5 0 0,-6-1-14 0,-4-2 0 0,3 7 0 0,-3-3 0 0,4-1 8 0,-5-3 1 0,3 2-1 0,-3 1 1 0,0-7 9 0,1-5 0 0,-3-1 0 0,3 0 0 0,-3-1-21 0,0-10 2 0,-4 3 0 0,0-1 0 0,0-2-1518 0</inkml:trace>
  <inkml:trace contextRef="#ctx0" brushRef="#br0" timeOffset="9273.77">21363 14377 1231 0,'0'-4'0'0,"-6"-9"0"0,-5-4 0 0,1 0 56 0,3 2 1 0,1 0-1 0,-5-2 1 0,7 2-22 0,4 4 1 0,0 1 0 0,0-1 0 0,0 1-8 0,4 1 1 0,2 5-1 0,-1 2 1 0,1 2-20 0,1 0 1 0,3 0-1 0,7 2 1 0,11 8 5 0,-2 3 1 0,-4 2-2 0,-3 11 2 0,-2-9-8 0,-2 0 0 0,2 4 0 0,-2 4 1 0,-6-1-4 0,2-5 2 0,-7 2-2 0,9-4 2 0,-5 7 16 0,-6-5-1 0,3-4 1 0,1-3-1 0,-6-5-20 0,5-1 2 0,-5-4-1 0,2 0 0 0,2 0-2 0,0-2 1 0,-2 0-1 16,-2 0 0-16,0 0-2 0,0 0 1 0,0 0 0 0,0-2 0 0,5-2-3 0,-1 0 1 0,-4 0 0 0,2-3 0 0,5-8-1 0,-3 3 1 0,2-1 0 0,5-4 1 0,-2 2 1 0,-3 2 0 0,0 5 0 0,1 1 0 0,-1-1 3 0,-3 1 2 0,-1-1-1 0,4 6 1 0,-2 0 17 0,-4 0 1 0,5 2-1 0,-3 0 0 0,6 0-1 0,-1 0-1 0,-5 0 0 0,2 2 1 0,3 4 1 0,1 3-1 0,-1-1 0 0,-1 7 2 0,5 4-1 0,0-2 1 0,-9-2-1 0,-2 0 1 0,0-2-4 0,0-1 0 0,4 3 0 0,-8 2 1 0,4 0-8 0,-2-2 2 0,-3 0-1 0,-5 2 1 0,3 2 1 0,3-2 1 0,4-6 0 0,-7 4 0 0,1-5-5 0,0-1 1 0,1-3-1 0,1 1 2 0,2-1-13 0,-2-2 1 0,1-2 0 0,-5 7 0 0,1-3 1 0,1-2 2 0,2 1-1 0,-1-1 0 0,-8 2-3 0,7-1 0 0,0-5 0 0,-3 0 2 0,9 0-1938 0</inkml:trace>
  <inkml:trace contextRef="#ctx0" brushRef="#br0" timeOffset="9717.82">21329 13890 1431 0,'0'-4'0'0,"0"-5"0"0,7-6 0 0,3 7 54 0,1-3 1 0,6 3 0 0,5-11 0 0,-5 1-18 0,9 4 0 0,1 1 0 0,-3-2 0 0,4 4 6 0,-4 5 0 0,3-3-1 0,10 5 1 0,-3 6-4 0,-1 3 1 0,1 1-1 0,0 9 0 0,5 0-6 0,-5 2-1 0,1 8 1 0,1 3-1 0,-6 8 2 0,-2 4 0 0,0 9-1 0,-7 9 1 0,-10-1 2 0,0-4 0 0,-7 0 0 0,-6 7 0 0,-4-3-11 0,-1-3 1 0,-6 7 0 0,-2 3 0 0,-6 6-3 0,-3-4 2 0,-2 4-1 0,3 0 0 0,-5-6-8 0,11-11 0 0,-5 0-1 0,1-4 1 0,21-49-2114 0</inkml:trace>
</inkml:ink>
</file>

<file path=ppt/ink/ink23.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58:24.395"/>
    </inkml:context>
    <inkml:brush xml:id="br0">
      <inkml:brushProperty name="width" value="0.05292" units="cm"/>
      <inkml:brushProperty name="height" value="0.05292" units="cm"/>
      <inkml:brushProperty name="color" value="#FF0000"/>
    </inkml:brush>
  </inkml:definitions>
  <inkml:trace contextRef="#ctx0" brushRef="#br0">9684 11502 829 0,'0'0'0'0,"0"0"0"0,0 0 0 0,0 0 87 15,0 0 2-15,0 0 0 0,0 0-1 0,-21 17-27 16,18-19-1-16,3 0 1 0,-4 2 1 0,4 2-27 16,0-2 1-16,0 0-2 0,0-2 2 0,0 2-16 15,0 0 2-15,-6 0-2 0,6-4 1 0,0 4-20 16,0 0 2-16,0-2-2 0,0 0 1 0,0 2 2 0,0 0 2 15,0 0-1-15,0 2 0 0,6 4 0 0,5-4-1 16,-7 0 1-16,7 3 0 0,-5 1-1 0,1-4 0 16,3 2 1-16,-3-2-1 0,4 5-3 0,-1-5 1 15,-3 0 1-15,8 2-1 0,-2 3 1 0,4-1 1 16,-6-2-1-16,6 3 0 0,4 1 4 0,-4-6 1 16,1 5-1-16,1-7 1 0,-2 2-4 0,-4 2 1 15,4 0-1-15,9-2 2 0,-7 3-2 0,-4 1 2 0,2 0-2 16,-2-3 2-16,-2 1 2 0,-2-4 1 0,2 2-1 15,2-2 1-15,2 2-5 0,-6 2 1 0,0 3-1 16,1-7 0-16,6 2 4 0,-8 0 1 0,-1 2 0 16,4 3 0-16,-2-7 16 0,1 4 0 0,-1 0-1 15,6-2 2-15,-6 3-9 0,0-1 1 0,4-2-1 16,-2 0 1-16,8 0 0 0,-8 2 1 0,-2-4 0 16,10 0 0-16,1 5-11 0,-1 1 0 0,-1-6-1 15,1 2 2-15,5 0-9 0,-7-2 0 0,9-2 0 0,-7 4 2 16,1-2-4-16,-5 0 1 0,5 2 0 0,-1-2 0 15,-2-2 2-15,-2 0 0 0,1 2 0 0,1-2 1 16,-6 2 3-16,8 2 1 0,-3 0-1 0,3-4 1 16,0 0 9-16,-1-2-1 0,1 4 1 0,1 0-1 15,1-4-2-15,-1 1 0 0,-1-1-1 0,9 2 2 0,-2 0 0 16,0-2 2-16,0 2-1 0,0-3 1 0,0 5-14 16,-2-2 1-16,-5-2 0 0,-2 2 1 0,3 2 1 15,-1-2 1-15,-8-3-1 0,9 1 1 0,1 0-4 16,-1 2 1-16,-1 2 0 0,1 0 0 0,-3-7 1 15,2 5 0-15,1 2 0 0,1-6 1 0,-1 6-3 0,6 0 1 16,-7-4-1-16,12-3 1 0,-3 3 4 0,-5 4 0 16,-1 0-1-16,0-9 2 0,3 3-2 0,1 0-1 15,-6-3 1-15,1 5 0 0,-8 0-4 0,3-3 1 16,-1 1 1-16,4 2-1 0,-4-3 1 0,1 5 1 16,-1 0-1-16,-2-2 2 0,-2-3-4 0,2 5 1 15,-5-2-1-15,8-4 1 0,-5 1-2 0,2 5 1 16,-3-2 1-16,3 0-1 0,3-1 1 0,-8 3 0 0,3 2 0 15,2-4 2-15,2 2-1 0,-6 0 0 0,0-3 1 16,2-1-1-16,-2 2 1 0,-1 2 0 0,-3-3 1 16,8 5-1-16,-5-6 1 0,1 2-1 0,-4 2 1 15,3 2-1-15,3-2 1 0,-2 2-1 0,-5-5 0 16,9 1 1-16,3 2-4 0,5 2 1 0,-8 0 1 16,13-2-1-16,-28 2-1927 0</inkml:trace>
  <inkml:trace contextRef="#ctx0" brushRef="#br0" timeOffset="10156.9">13297 11441 752 0,'0'0'0'0,"-28"-9"116"0,11 3 0 15,-1-1-1-15,6-1 2 0,1 4-52 0,2 1 0 16,3 3 0-16,4-4 0 0,-3 0-23 0,-1 2-1 16,2 2 1-16,4-2-1 0,0 0-14 0,-5-1 0 0,3 3 0 15,2 0 0-15,0 0-25 0,0 0 1 0,0 0-1 16,0 0 1-16,0 0-1 0,0 0 2 0,-4 0-2 15,4 0 1-15,0 0 2 0,0 0-1 0,0 0 1 16,4 0-1-16,3 0-2 0,8 0-1 0,-7 0 0 16,20 0 1-16,9 3-2 0,-7 1 1 0,-2 2 0 15,-3-6 0-15,-5 2 2 0,5 0-1 0,-3 1 0 16,1-3 1-16,5 2-1 0,-4 0-1 0,4-2 0 16,-7-4 0-16,7 4-1 0,0 0 1 0,7 0 0 0,3 0 0 15,-6-3-1-15,3 1 1 0,3 0 1 0,1 2-1 16,0 0-1-16,-5-6 1 0,-6 2-1 0,6-1 1 15,-2-1-1-15,-4 2 0 0,0-1 0 0,-4-5 1 16,4 6-1-16,-7-3 0 0,5 1 0 0,4-3 1 16,-2 3 9-16,0 4 2 0,-2-2-1 0,-3-5 0 0,1 3 1 15,-3-1 1-15,1 3-1 0,1-2 1 0,-1 6 12 16,-1 0 1-16,-8-2-1 0,9 2 0 0,-1 0-3 16,-8 0 0-16,4 2 1 0,15 0-1 0,1 2-3 15,-6 5 0-15,8 3 0 0,-3 1 0 0,-32-13-1658 16</inkml:trace>
  <inkml:trace contextRef="#ctx0" brushRef="#br0" timeOffset="10958.45">16478 11760 1243 0,'2'0'0'0,"7"0"0"16,1-5 0-16,3 1 73 0,0 2 0 0,-2 0 0 15,8-7 0-15,-2 3-28 0,-4 0 1 0,4-1 0 16,11 3 0-16,-6-5-41 0,1 3 2 0,-8-5-1 16,9 7 0-16,4 0 1 0,0-2 1 0,0-3 0 15,0 3 0-15,-1-5 21 0,6 7 0 0,1-5 0 16,3 3 1-16,-3-5-12 0,-4 7 1 0,9-2-1 16,6-7 1-16,-13-2-4 0,-4 4 0 0,0 1-1 15,10-1 1-15,-10 3-15 0,0-1 1 0,6 1 0 0,3-5 0 16,-7 2-2-16,2 1 0 0,-4 5 0 0,6-5 0 15,1 5-7-15,3-3 1 0,-1 2-1 0,-1-9 2 16,-3 4 4-16,-5 7 1 0,-1-7 0 0,6 3 1 16,-5 1 4-16,-5-1 0 0,11 1-1 0,-8 1 2 15,-2 0 14-15,-1-1 1 0,8 1 0 0,-6 2 1 0,1-3-6 16,-2 5 2-16,4 0-1 0,-7-2 1 0,7-3 4 16,-4 5 1-16,3-2 1 0,-1 2-1 0,-2-2-4 15,-9 1 1-15,2-1-1 0,4 0 1 0,-1 4-1 16,-5 0 1-16,-2 0-1 0,2 4 1 0,-2-2-6 15,-3 0-1-15,-3-2 0 0,12 3 1 0,5 3-8 16,-3 2 1-16,-4 1 0 0,11 4 0 0,7 4-6 0,-1 2 0 16,9 4 0-16,-9 1 0 0,-34-24-1845 0</inkml:trace>
  <inkml:trace contextRef="#ctx0" brushRef="#br0" timeOffset="14680.79">6941 8891 401 0,'0'0'0'31,"0"0"0"-31,0 0 0 0,0 0 37 0,0 0 0 0,-43-19 99 0,36 19-106 0,5 0 1 16,-2 0-1-16,0 0 1 0,1 0 0 0,3-6 0 15,-4 4 7-15,0 2 0 0,2 0 1 0,-3-2 0 16,-1 2-29-16,2 0 0 0,-3-2 0 0,3-1 0 0,4 3 15 15,-7 0 1-15,1 0 0 0,6-4-1 0,0 4-12 16,0 0 0-16,-4 0 1 0,4 0-1 0,0 0-4 16,0 0 1-16,0 0-1 0,0 0 1 0,0 0-10 15,0 0 0-15,0 4 0 0,0 1 0 0,8 5-2 16,1-5 1-16,-9-1 0 0,11 2 0 0,-1-4-4 16,-3 0 2-16,1 1-2 0,3-3 2 0,2-3 1 0,-2 3-1 15,0 0 1-15,-1 0 0 0,3 0-2 0,-2-2 0 16,0 0 0-16,6 2 0 0,4-4 4 0,-4 2 0 15,1 0 0-15,9-5 0 0,-1 7 0 0,-2 0 0 16,4 0 0-16,0-6 0 0,0 4-1 0,-7 0 0 16,-2-3 0-16,9-1 0 0,-6 4-3 0,-5 4 2 15,0-2-1-15,5-4 1 0,-1 0-1 0,-6 4 2 0,-6 0-1 16,10 0 1-16,0-5 1 0,-8 5 0 0,4 0 0 16,-2-4 0-16,4 4 0 0,-2 2 0 0,-4 5 0 15,2-7 1-15,4-5 0 0,0 3 1 0,-2 2 1 16,7 0-1-16,-3-2 5 0,7 0 0 0,-3 2 1 15,3 0 0-15,-2 0 20 0,-1 2 0 0,-1 0 0 16,-1-4 0-16,1 0-10 0,-10 2 1 0,6 2-1 16,3-2 1-16,1 0-5 0,-12 2-1 0,-3 0 1 15,10 3 0-15,0-5-11 0,-10 0 0 0,1 0-1 0,3 0 2 16,2 0-4-16,2 0 1 0,-7 0 0 0,-3 0 0 16,5 0-1-16,1 0 1 0,0 0-1 0,0 0 1 15,1 0 0-15,6 0 0 0,-8 6 1 0,8 2 0 16,3-8 0-16,3 3 1 0,-3-1 0 0,7 0 0 15,0 2 4-15,6 0 1 0,5 3-1 0,-7 1 1 0,-32-8-1102 16</inkml:trace>
  <inkml:trace contextRef="#ctx0" brushRef="#br0" timeOffset="21998.93">6277 4171 288 0,'0'0'0'0,"0"0"0"0,0 0 0 15,0 0 25-15,0 0-1 0,0 0 1 0,0 0 1 16,0 0 11-16,0 0 0 0,0 0 0 0,0 0 1 15,0 0-11-15,0 0 1 0,0 0 0 0,0 0 0 16,0 0 1-16,0 0 0 0,0 0 1 0,0 0 0 0,0 0-29 16,0 0 1-16,0 0-1 0,0 0 2 0,0 0 2 15,0 0 2-15,0 0-1 0,0 0 0 0,0 0-1 16,0 0 0-16,18 24 0 0,-14-14 1 0,7 5-5 16,-5-6 1-16,0 1-1 0,5-7 1 0,0-1-1 15,-5 0 1-15,5 2-1 0,-7-4 0 0,3 4 1 16,-3-4 0-16,-2 2 1 0,5-4 0 0,3 2 0 0,8 0 1 15,-8 0-1-15,1 0 0 0,4 0 1 0,-2 0 0 16,-2 0 1-16,6 0-1 0,-2 0 33 0,2 0 0 16,-4 0 0-16,4 0 1 0,5 0-12 0,-5 0 1 15,0 2-1-15,4-4 1 0,1 2-3 0,-5 2 0 16,-2-2 1-16,9-2 0 0,-7 4 1 0,0 3 1 16,0-1 0-16,5-4 1 0,-1 0-17 0,-8 0-1 0,2 4 0 15,9 3 1-15,-7-3-8 0,2 0 2 16,0-4-1-16,3 0 1 0,4 0-1 0,-7 0 2 0,9 0-1 15,-2 0 1-15,-3-4 12 0,10 4 0 0,-6 0 0 16,8 4 1-16,-3-4-11 0,-2-4 1 0,-2 0 0 16,6-3 0-16,-6 3 8 0,-6 4-1 0,6 0 1 15,4-11 0-15,-11 7-10 0,-1-2 0 0,5 1-1 16,-3-5 1-16,-3 1 3 0,-2 5 1 0,5 2 1 16,-1-7-1-16,3 3 1 0,-7 2 2 0,4 0-1 15,1-3 1-15,1-1-8 0,-5 1 2 0,3 3 0 0,7-4 0 16,-11 5 2-16,5 3 0 0,-5 0 0 0,0-8 1 15,-2 8-3-15,-2 0 1 0,6-4-1 0,1 2 1 16,-5-3 16-16,-3 1 1 0,-1 4-1 0,6-4 1 16,5 2-6-16,-7 4 2 0,-7 0-1 0,7-2 0 0,-2 0-2 15,-2 0 1-15,0 2-1 0,4 2 0 0,-2 1-19 16,4-3 0-16,-6 2-1559 0</inkml:trace>
  <inkml:trace contextRef="#ctx0" brushRef="#br0" timeOffset="23032.8">3841 4016 904 0,'0'0'0'0,"6"9"0"0,5-9 0 15,-4 0 80-15,1 0-1 0,-6 0 1 0,5 0 1 16,-3 0-43-16,3 0 1 0,-7 0 1 0,4 0-1 0,2 0-39 16,5 0 0-16,-11 0 0 0,15 0 0 0,-2 0-6 15,2 0 1-15,-2 0-1 0,8 6 0 0,-4-2-3 16,1 3 2-16,5-3-1 0,-3 5 0 0,-3-3 1 15,-4-2 1-15,-3 0 1 0,12 3-1 0,-1-3 2 16,-1 0-1-16,1 3 1 0,5-7-1 0,2-5 8 0,2 3-1 16,2 0 0-16,9 0 1 0,4-2 5 0,2 4 1 15,0-7-1-15,1-7 1 0,-8 1 10 0,-5 6 0 16,3-1 0-16,-3-3 1 0,1-4-9 0,-2 9 0 16,1-5 0-16,3-6 0 0,5 0 5 0,-8-2 0 15,6 9-1-15,8-1 1 0,-10 2-9 0,-1-1 1 16,-6-1-2-16,3-4 2 0,-3 3 8 0,-2 1 1 0,-4 5-1 15,2-5 0-15,2 7 5 0,-5-5-1 16,-1 3 0-16,8-5 0 0,-8 7-3 0,-1 0 1 0,5-3-1 16,5 3 1-16,1 0 3 0,-6-3 0 0,4-1 1 15,2 12 0-15,-6-4-8 0,-2-4-1 0,-7-3 1 16,14 7 0-16,-10 3-4 0,-1-3 0 0,6-3 0 16,-7 10 1-16,9 1-1 0,-4-1 0 0,-3-3 0 15,5 2 0-15,0 7-6 0,0-2 1 0,4-1-1496 16</inkml:trace>
  <inkml:trace contextRef="#ctx0" brushRef="#br0" timeOffset="28116.21">15063 4127 414 0,'0'0'0'16,"0"0"0"-16,0 0 0 0,0 0 37 0,0 0 1 15,0 0 0-15,0 0 0 0,22-2 8 0,-18 2 1 0,-2 0-1 16,5-5 1-16,-3 5-22 0,2-4 0 0,-1 2-1 15,-1 0 2-15,2 0 0 0,-3 2 0 0,1-4 0 16,2-1 1-16,11 1-27 0,-6 2 0 0,4-2 0 16,7-1 0-16,1 5 13 0,5 0 1 0,0-2-1 15,6-2 2-15,-6 0-14 0,7 4 0 0,1 0 0 16,-2-7 1-16,1 3 18 0,-7 0 2 0,0 4-2 16,0 0 1-16,-1-4-11 0,-5 2 0 0,6 4 1 15,0-9 0-15,4 3-6 0,-8 8 2 0,8-4-1 16,2-4 0-16,0 4 10 0,-1 0 1 0,1 0-1 15,9-6 1-15,-4 6-12 0,-5 0 1 0,0 0-1 0,5-5 2 16,-5 1-1-16,-6 4-1 0,4 0 1 0,1-11 1 16,-6 1 12-16,1 6 0 0,7-1 0 0,5-1 1 0,6 2-1 15,-8-1 0-15,12 1 0 0,-5 2 2 0,0-2-9 16,-7-3 0-16,-1 3 1 0,-1 0-1 0,-8-2-11 16,0 3 0-16,4 1 0 0,3-6 0 0,-3 1 1 15,2 3 0-15,5 4-1 0,0-4 1 0,-1 2 0 16,3-2 2-16,-2-1-2 0,6 1 1 0,-7 2 0 0,-6-2 0 15,1 4 0-15,-5 0 1 0,-5-5-3 0,1 1 1 16,4 4-1-16,4 0 1 0,-4-2 2 0,-5 2-1 16,5 6 1-16,5-6-1 0,1 0 4 0,-2 0 0 15,7 0 0-15,-7 5 1 0,-2-1 4 0,-2-4 2 16,0 2-1-16,4-2 1 0,-11 0-11 0,-1 0 2 16,-3 4-1-16,9-4 1 0,-5 0 0 0,-4 5 1 15,0-5-1-15,1 0 1 0,3 4 2 0,-4-2 1 0,0-4 0 16,5-2 0-16,2 4-8 0,3 0 1 0,-5 0 0 15,2 0 1-15,1 0-3 0,-1 0 0 0,0 0 0 16,3 0 1-16,-1-5-2 0,-9 5 0 0,7 5-1 16,-3-1 1-16,-3-4-3 0,3-4-1 0,-8 4 1 15,2 0 1-15,2 0-3 0,-6 0 1 0,0 4 0 16,1-4 0-16,-1-4 3 0,0 4 0 0,4 4 0 16,-2 2 0-16,8-6 2 0,-10 0 0 0,0 0 0 15,8 0 0-15,3 4 0 0,-5 1 0 0,-2-5 0 16,2-5 0-16,0 5 0 0,5-4 0 0,-5 4 0 0,4 0 0 15,3-4 0-15,-7 2 0 0,4-2 0 0,3 4 0 16,-7 0 0-16,-6 0 0 0,4-5 0 0,9 5 0 16,-14-4-1-16,5 4 0 0,-4 4 0 0,8-4 1 15,-1 5-1-15,-8-5 1 0,1 0-1 0,11 4 1 0,-5 2-2 16,0-2-1-16,4 1-1229 0</inkml:trace>
  <inkml:trace contextRef="#ctx0" brushRef="#br0" timeOffset="35354.6">5921 6429 677 0,'0'0'0'0,"0"0"61"0,-21 26 1 15,18-22-1-15,-1-4 1 0,4 0-55 0,0 0 0 16,0 0-1-16,0 0 1 0,0 4 40 0,0 1 0 16,4-3 0-16,-1 2 2 0,1 0-41 0,2-2-1 15,-6 3 1-15,11 3 1 0,0-1-2 0,4 1 1 16,-7-6-1-16,7 7 0 0,9-5-3 0,-7 2-1 0,3-6 0 15,-1 5 1-15,-2-1-1 0,2-4 2 0,-6 0-1 16,11 2 1-16,-3 2 1 0,-4 0 2 0,5-4-1 16,6 0 1-16,-13 5-7 0,-2-3 1 0,4-2 0 15,4 4 1-15,-3 0-3 0,-3-4 0 0,-5 0 0 16,3 2 1-16,4 1 10 0,-2-1 0 0,-4-2 0 16,6 4 1-16,3 0 5 0,-5-2 0 0,-5 3 0 15,3-1 1-15,9-4-2 0,-5 4 1 0,-6-4-1 16,12 11 0-16,5-7-2 0,-6-4-1 0,-1 4 1 15,3 7 0-15,-3-5 5 0,1-2 1 0,-9 1-1 0,8 1 1 16,0 3-3-16,-3-7-1 0,-1 2 1 0,0 0 0 16,9 0-9-16,-13 3 0 0,4 8 0 0,0-7 1 15,4 3 2-15,-3-7 0 0,-3 3 0 0,2-3 1 16,0-2-5-16,4 0 2 0,-3 4-1 0,5-1 1 0,-3 1-4 16,-1-2 0-16,2 3 1 0,7-3 0 0,0 0-2 15,-4 0 2-15,4-1-1 0,0-1 1 0,4 4 2 16,-11-2 1-16,3 3-1 0,8-3 1 0,-4 0-2 15,-4-4 1-15,-3 2 0 0,3-2 1 0,4 0-1 16,-9 0 1-16,0 0 0 0,9-2 0 0,-2 2 0 0,-3 0 0 16,1 0 0-16,4 0 1 0,0 0-6 0,0 0 2 15,4-4-2-15,2-5 2 0,3 7 3 0,-7 2 0 16,-2 0 0-16,4-8 1 0,-4 1-5 0,-5 3-1 16,5 4 1-16,0-6-1 0,0 4 4 0,-6 2 1 15,1-2 0-15,-1-3 0 0,6-3-8 0,-3 6 1 16,3 2 0-16,2-5 1 0,-2-1-3 0,4 4 0 15,3 2 0-15,10-2 1 0,-6 2-1 0,-1 0 0 0,-4-4 0 16,12-1 1-16,-8 3-1 0,-6 2 0 0,7 2 0 16,0-4 0-16,1 2 0 0,-3 2 0 0,10 3 0 15,3-10 0-15,-1 5 2 0,-4 0 2 0,-2 0-2 16,2-10 1-16,-6-1 1 0,-5 0 0 0,-4 7 1 16,7 6-1-16,-7-2-3 0,2-2 1 0,-4-2 1 15,0 0-1-15,4 1 1 0,-4-1 1 0,6 0-1 16,-2 0 1-16,-2 2-4 0,-2-3 0 0,7-1 0 15,1 2 2-15,-12-1-2 0,4 1 0 0,-3 0 0 16,1 2 0-16,0-2-3 0,-9-1 2 0,0 1-1 16,0 2 1-16,5-2-4 0,-7 4 2 0,-2-7 0 0,4 3-1 15,0 0 7-15,-6-5-1 0,-5 3 0 0,5 2 1 16,0 4 15-16,-1 0 1 0,-3-2-1 0,4-1 1 16,-5 3-8-16,3-2-1 15,-7-2 0 1,9 4 1-16,-5-4-10 0,-2 2 0 0,3-3 0 0,-3 1 2 0,2 4-2 0,1 0 1 0,-3 0-1 0,-4-4 1 0,0 2-2 15,7 2 1-15,-7 0 1 0,0-2-1 0,4 2 7 16,-4 0-1-16,0 0 1 0,0-2 1 0,0 2 4 16,0 0 0-16,0 0 0 0,0 0 1 0,0 0 4 0,0 0 0 15,0 0 0-15,0 0 1 0,0 0-12 0,0 0-1 16,0 0 1-16,4 0 0 0,3 0 4 0,-5 0 0 16,0 0 0-16,0 0 1 0,2 0 1 0,-4 0 1 15,2 0-1-15,-2 0 2 0,0 0-12 0,0 0 2 16,0 0-2-16,0 0 1 0,0 0 2 0,0 0 0 15,0 0-1-15,0 0 1 0,0 0 2 0,0 0 1 16,0 0 0-16,0 0 0 0,0 0-5 0,0 0 1 16,0 0-1-16,0 0 1 0,0 0-4 0,0 0 1 0,0 0 0 15,0 0 0-15,0 0 0 0,0 0 0 0,0 0-1 16,0 0 1-16,0 0 0 0,0 0 2 0,0 0-2 16,0 0 1-16,0 0-3 0,0 0 0 0,0 0 0 15,0 0 2-15,5 0-4 0,1 0 2 0,-6 0 0 16,5 2 0-16,-3 0-9 0,0 0 2 0,-2 2-1 15,0-4 0-15,0 4-2 0,0-4 1 0,0 3 0 16,2-1 0-16,4 0 3 0,-1-2 2 0,1 0-2 0,5 4 2 16,4 0-2-16,-2 7 0 0,4-5 1 0,4 7-1 15,1-2-7-15,-9-5-1 0,-3 3-1858 0</inkml:trace>
  <inkml:trace contextRef="#ctx0" brushRef="#br0" timeOffset="37486.24">16368 6504 515 0,'0'0'0'0,"0"0"0"0,-13 0 0 0,3 0 121 16,-1-7 1-16,5 3-1 0,-5-6 2 0,0 5-73 16,7 5 2-16,-3-4-2 0,7 0 2 0,-6 4-21 15,2-2 1 1,4-3-1-16,-2 1 2 0,-3 0-33 0,1 0 1 0,2 2 0 0,-3-3 0 16,3 5 1-16,2-6 1 0,0 4-1 0,-4 2 0 0,0 0 20 0,2-2 2 15,2 2 0-15,-5 0-1 0,5 0-4 0,0 0 1 16,0 0 0-16,0 0 0 0,0 0-7 0,0 0 1 15,0 0-1-15,0 0 2 0,0 0 0 0,0 0 2 16,0 0-1-16,0 0 1 0,0-5-10 0,0 5 0 16,0 0 0-16,0 0 1 0,11-4 8 0,-7 2 0 15,3 0 0-15,-5 0 1 0,7-3-15 0,1 5 2 0,-1 0-1 16,6-4 0-16,6 0 6 0,-1 2 1 0,-5-2-1 16,2 4 2-16,-2 0 1 0,-2 0 1 0,4 0 1 15,0 0-1-15,5 0-6 0,-7 0 1 0,-3 0 0 16,12 0 0-16,-9 0 2 0,2 0 0 0,-6 0 0 15,10 0 1-15,-3 0-6 0,-8 4-1 0,3-2 1 16,4-2 0-16,-2-2 4 0,-2 2 0 0,2 4 0 16,3 2 1-16,-1-1-9 0,4-3 2 0,-4-2-1 15,1 0 0-15,3 2 1 0,0 4 1 0,1-1-1 16,2-5 2-16,-1 2-4 0,-6 0 1 0,5 4-1 0,4-1 1 16,-3-3-3-16,-1-2 1 0,1 4 0 0,-1 0 0 15,-1 0-2-15,-4-4 0 0,3 5 0 0,8 5 0 0,-7-8-2 16,-4 1-1-16,5-1 1 0,3 2 1 0,-7-4 0 15,-6 4 1-15,3-4 0 0,3 4 1 0,-1-1 0 16,0-3-1-16,0 4 1 0,0 0 0 0,5 2 5 16,-5-6 0-16,4 0 1 0,1 5-1 0,2-5-4 15,-3 0 1-15,0 0 0 0,3 4 0 0,4-8 2 16,0 4 0-16,-5-5 0 0,5 5 1 0,-6 0-1 16,-1 0 2-16,3 0-1 0,-3 0 1 0,1 0-5 15,-5 0 0-15,0 0 0 0,7 0 1 0,-3-4-1 0,1 2 0 16,-5 2 0-16,7 2 1 0,1-2 0 0,-3-2 0 15,1-2 0-15,1-3 0 0,-3 3 2 0,7 4 0 16,0 0-1-16,4 0 2 0,-4-4-1 0,-4-2 1 16,4 3 0-16,0 3 0 0,-2 0 1 0,-7-2-1 15,9 2 1-15,-2-4-1 0,-3 4 9 0,-6-4 0 0,0 2 1 16,5 2-1-16,-1 0 7 0,3-2 0 0,-7-1 1 16,5 6 0-16,6-3-4 0,-7-3 1 0,1 3-1 15,1 5 0-15,5-5-4 0,-7-2-1 0,3-1 1 16,2-1 0-16,-7 4-7 0,3 0 0 0,-1 0 0 15,3-6 1-15,-3 4-7 0,-4 2 1 0,1 0 0 16,3-2 0-16,-4-3-2 0,-6 1 1 0,6 4 0 16,5-6 0-16,-10 6 0 0,3 0 1 0,-2 0-1 15,7-5 1-15,-3 1 6 0,-4 4 1 0,2 0 0 16,-2-4-1-16,4 2 2 0,0 2 0 0,-6 0 0 0,6-5 1 16,2 5-1-16,-6-4 2 0,-2 2-2 0,6 2 1 15,-2 0-6-15,-4 0 2 0,-3 0-2 0,3-4 2 16,-2 4-8-16,-7 0-1 0,9 0 1 0,-5-4 1 0,5 4-12 15,-7 0 0-15,-2 0 1 0,7 0-1 0,1-5 5 16,-1 5 0-16,0 0-1 0,1-2 1 0,-1 2 1 16,-5 0 1-16,1 0 0 0,1 0 0 0,7 0 6 15,-5 0 0-15,-5 0 0 0,7-4 0 0,-3 4 0 16,1 0 1-16,-1 0-1 0,-1-4 1 0,-1 4 2 16,-3 0 0-16,2 0-1 0,2 0 2 0,3 0 3 0,-7 0 1 15,-2 0 0-15,7 0 1 0,3 0-9 0,-5 0 0 16,1 0 0-16,-2 0 0 0,1-5-3 0,-3 3 1 15,2 2-2-15,2 0 2 0,1 0 1 0,2 0 1 16,-7 0-1-16,2 0 1 0,-2 0-1 0,2 0 1 16,1 0-2-16,3 0 2 0,1 0-2 0,-3 0 1 15,1 0-1-15,-3-4 1 0,2 4-3 0,-6-4 2 16,7 2-1-16,-3 2 0 0,0 0-1 0,-1 0-1 16,-3 0 1-16,4 0 1 0,2 0 0 0,-6 0 1 0,7 0 0 15,-3 0 1-15,3 0 0 0,-3 0 0 0,-4 0-1 16,0-2 1-16,6-1 0 0,1 3 0 0,-3-4 0 15,0 4 1-15,3 0-1 0,-7 0 1 0,4 0-1 16,-2 0 1-16,5 0 0 0,1 0 0 0,-6 0 0 16,3 0 0-16,-1-4 2 0,-2 2 1 0,5 0 1 15,-3 2-1-15,2 0 16 0,-6 0 0 0,5 0 0 16,-5 0 0-16,4 0-10 0,-2 0 1 0,2 0-1 16,-2 0 1-16,3 0 1 0,-5 0 0 0,0 0 0 0,0 0 0 15,0 0-6-15,0 0 0 0,0 0 1 0,0 0 0 16,6 0-1-16,-2 0 1 0,-4 0-1 0,5 0 1 15,-3 0-5-15,-2 0 1 0,4 0 1 0,-2 0-1 16,-2 0 1-16,0 0 1 0,0 0-1 0,0 0 0 0,0 0 1 16,0 0 0-16,0 0 0 0,0 0 0 0,0 0-3 15,0 0 1-15,0 0 0 0,0 0 0 0,0 0 5 16,0 0-1-16,0 0 1 0,0 0 0 0,0 0-3 16,0 0 1-16,0 0-1 0,0 0 1 0,0 0-1 15,0 0 1-15,0 0-1 0,0 0 2 0,0 0-2 16,0 0 1-16,0 0-1 0,0 0 1 0,0 0-4 0,0 0 1 15,0 0 0-15,0 0 1 0,0 0-2 0,0 0 0 16,0 0 0-16,0 0 0 0,0 0-1 0,0 0 1 16,0 0 0-16,0 0 0 0,0 0-1 0,0 0 2 15,0 0-2-15,0 0 1 0,0 0-2 0,0 0-1 16,0 0 1-16,0 0 1 0,0 0-2010 0</inkml:trace>
  <inkml:trace contextRef="#ctx0" brushRef="#br0" timeOffset="38795.08">1725 7648 24 0,'0'0'0'0,"0"0"0"0,0 0 0 0,27 12 10 16,-16-7 0-16,-2 1 0 0,-1 0 2 0,3 3 38 16,0-9 2-16,-5 4-2 0,5-2 2 0,4 7-22 15,-4-3 1-15,-5-4-1 0,9 0 1 0,-2 3-7 16,4-5-1-16,-6 4 1 0,10 2 1 0,3 3-25 15,-2-9 0-15,-1 2 0 0,-2 0 1 0,9 0 8 0,0-2 1 16,0 0-1-16,9 0 1 0,3 0-3 0,-3 0 1 16,10 0-1-16,-2 0 1 0,-2 0-3 0,-9 0 0 15,5 0 0-15,0-2 0 0,1 2 10 0,-7 0 0 16,1 0-1-16,5 2 1 0,4 2-8 0,-3 1-1 16,10-5 1-16,6 0 0 0,-7 2 7 0,-8-2 2 0,6 0-1 15,-11 4 0-15,3 5-11 0,0 1-1 0,-5-8 0 16,-2 0 2-16,7 5 1 0,2-3-1 0,6-2 1 15,9 0-1-15,-5 5 13 0,-6-3 1 0,5-4 0 16,1 2 1-16,-12 2-16 0,-1 1 2 0,1-5-2 16,4 4 2-16,-2-4 17 0,2 0 1 0,2 0-1 15,13-4 1-15,-2 8-4 0,-1-2 2 0,-1 0-1 16,-2-6 0-16,-7 0 4 0,4 4 0 0,-4 0-1 16,9 0 2-16,2-7-7 0,-1 5 1 0,10 2 1 15,1-6-1-15,-6 1-1 0,-8 3 0 0,2-2 0 0,1 0 0 16,-3-3-19-16,-3 5 0 0,18 2 0 0,2-2 1 15,-69 2-970-15</inkml:trace>
  <inkml:trace contextRef="#ctx0" brushRef="#br0" timeOffset="46026.22">13765 8772 12 0,'0'0'0'16,"0"0"0"-16,0 0 0 0,21 0 5 0,-15 0 1 0,1 0 0 15,4 0-1-15,-7 0 23 0,-4 0 2 0,6 0-1 16,1 0 0-16,1 0 5 0,-5 0 0 0,5 0 1 0,-6 0 0 15,9 0-4-15,-5 0 2 0,-1 0-2 0,1 0 2 16,5 0-19-16,-5 0 2 0,-1 0-1 0,10 2 0 16,-9-2-4-16,1 0 0 0,-1 0 0 0,5 0 0 0,6 0 4 15,-11 0 0-15,3 0 0 0,2 0 1 0,2 0-6 16,2 0 1-16,-9 0 0 0,7 5 1 0,-2-1 10 16,-3-4 0-16,1 4 1 0,2-4 0 0,-1 2-10 15,1 0-1-15,0-2 0 0,2 3 1 0,2 1 6 16,2 0 1-16,-6-2 0 0,6 2 1 0,-2 1-15 15,-2-5 2-15,-3 0-1 0,8 0 1 0,3 4-2 0,-8 0 1 16,2-4 0-16,2 0 1 0,7 0-4 0,-5 7 2 16,-2-1-1-16,3 3 1 0,1-5 6 0,-6 0 2 15,-2 2-1-15,4-10 1 0,0 4-7 0,-6 4-1 16,0 1 1-16,4-5 1 0,-2 0-6 0,4 0 1 16,-2 2 0-16,2 2 0 0,7 0 2 0,-7-2-1 15,-2 1 1-15,6-1-1 0,1-2-1 0,-3 0 2 16,2 2-1-16,3 4 1 0,4-6-2 0,-2 2 2 0,-3 0-1 15,5 1 1-15,-6 1-4 0,1-4 1 16,-1-4 0-16,6 4 1 0,0 4-2 0,-7 0 0 0,3-4 0 16,4 0 0-16,-3 0-1 0,-1 0 1 0,0 2 0 15,1-2 0-15,-3 2 21 0,-3 0 0 0,3-2 0 16,6 0 0-16,-1 0-12 0,6 0 0 0,-3 5 0 16,6-5 0-16,-6 4 2 0,2-4-1 0,1 0 0 15,3 0 0-15,-4 0 4 0,-4 0 1 0,4 2-2 16,3-2 2-16,-1-2-9 0,-6 2-1 0,4 0 1 15,-8 0 1-15,8 0-6 0,0 0 1 0,5 0 0 0,-5 0 0 16,2-4-2-16,3-1 1 0,-1 5 1 0,1 0-1 16,-3-2 22-16,-6 2-1 0,4 0 1 15,3 0-1-15,-8-4-8 0,-3 4 1 0,13 0-2 0,-10-4 2 0,1-3 3 16,0 5 0-16,2 2 0 0,2-2 1 0,3-4-19 16,-3 4 2-16,2 0-1 0,5-1 0 0,-7 1 3 15,-2 2 0-15,-2-4 0 0,7 2 0 0,-3 2-5 16,-9 0 1-16,5-2-1 0,4 0 2 0,-4 2-1 15,0 0 1-15,-4 0-1 0,4-2 1 0,-2-1 1 16,-3 3 0-16,9 3-1 0,-4-3 2 0,4 0-1 0,-2 0 1 16,3 0 0-16,1-3 0 0,-6 3 1 0,-4-4-1 15,3 4 1-15,6 0-1 0,-8 0 1 0,-5 0-1 16,1 0 1-16,7 0-1 0,-4 0 1 0,-3 0-1 16,5 0 1-16,-2 0-1 0,-3 0 4 0,-2-4 1 15,3-2-1-15,6-3 1 0,0 3-8 0,-3 1 1 16,-1 5 0-16,8 0 1 0,-2-2 0 0,-8 0 0 15,1 2 1-15,5 0 0 0,-2 0 0 0,-5-2 0 0,3 2 1 16,0-4-1-16,-7 4-1 0,2 0 2 0,0 0-1 16,3-5 1-16,2 1-4 0,-9 2 1 0,2 2 0 15,0 2 1-15,4-2-2 0,1-2 0 0,-3-2 0 16,7 8 0-16,2-4-1 0,-5 0 1 0,-1-4 0 16,6 4 1-16,0 0-1 0,-7 0 1 0,3 0 0 15,2 0 0-15,-7 4 0 0,-2-4-1 0,2-4 0 16,1 4 0-16,1 0 1 0,-4 0 2 0,0 0-2 15,3 0 1-15,-3 0 4 0,-4 0 1 0,-2-4-2 16,6 8 2-16,0-4 0 0,0 4 1 0,-6-4-1 0,6 0 1 16,2-4-1-16,-6 4 1 0,-2 0 0 0,6 0 0 15,0 0 0-15,-2 0 0 0,-4 0 0 0,2 0 1 16,4 0 9-16,-6-4 0 0,4 1 0 0,4 6 0 0,3-3-13 16,-1-5-1-16,-8 3 1 0,8 4 1 0,-3-2 10 15,-3-2-1-15,2-2 1 0,6 4 0 0,-5 4-11 16,-3-2 0-16,2 0 0 0,0-2 1 0,0 0 3 15,-2 0 1-15,2 0 0 0,-4 0 0 0,2 0-6 16,-2 0-1-16,2 0 1 0,-4 0-1 0,2 0 1 16,2 0 1-16,-4 0-1 0,1 7 1 0,-1-7-6 0,-4 0 1 15,3 0-1-15,1 4 1 0,0-4-1 0,2 0 0 16,-9 0 0-16,7 2 1 0,4 0-2 0,-7-2 0 16,3 0 0-16,4-2 0 0,2 2-7 0,-4 0 1 15,2 0 0-15,-2 0 1 0,8 0 6 0,-5 0 1 16,-6 0-1-16,3 0 1 0,-2 0 3 0,0 0 1 15,-5 0-1-15,0 0 2 0,5 0-2 0,-6 0 2 16,-3 0 0-16,8 0-1 0,1 0 4 0,-4 0 1 0,1 0-1 16,-1 0 1-16,5 0-5 0,-3 0-1 0,-3 0 1 15,1 0-1-15,2 2 14 0,-7 5 1 0,4-7 0 16,3 4 1-16,-1-4-16 0,-3 0 2 0,-1 0-1 16,9 0 1-16,-5 0 1 0,1 0-1 0,-1 2 1 15,3 7 1-15,2-5-10 0,-2 0-1 0,-11-4-1828 16</inkml:trace>
  <inkml:trace contextRef="#ctx0" brushRef="#br0" timeOffset="48096.18">4442 10161 150 0,'0'0'0'0,"0"0"0"16,0 0 0-16,24-2 23 0,-14 2 1 0,3-5 0 16,-4-1 0-16,-3 2 22 0,-1 4 0 0,-3 0 0 15,4 0 1-15,-1 0-19 0,1 0 2 0,-6-5-1 0,9 3 0 16,-1-2 18-16,3 0 0 0,-7 4 0 0,7-4 2 16,0 1-40-16,-1 1 1 0,-1 0-1 0,2 2 1 15,-1 0 9-15,1-2 0 0,-7 0 0 0,7 2 1 0,-2-4-3 16,1 2 0-16,-1-3 0 0,0 3 0 0,6 4 8 15,2 0 2-15,-2-4 0 0,4 0 0 0,3 0-21 16,-1 2-1-16,-4-4 1 0,7 2 1 0,-9 0 5 16,-2 4 2-16,8 4-1 0,1 0 0 0,1-3-9 15,-1-1 0-15,1 4 1 0,5 7-1 0,-2-7 10 16,-9-2-1-16,0 1 1 0,7 1 0 0,-2 5-2 16,-5 1-1-16,-2-1 0 0,6-7 0 0,-1 7-2 0,-5 4 0 15,6-7 0-15,-2 5 1 0,3 0 13 0,-5-2-1 16,0-3 1-16,5 3 0 0,-5-5-6 0,4 0 1 15,3 3-1-15,4 2 1 0,4-3 0 0,-4-6 0 16,6 2 0-16,3-4 1 0,-3 5-1 0,-2-1 0 16,-2-2 0-16,2 0-1 0,-8 0-4 0,4-2-1 15,-7 0 1-15,3-2-1 0,4 0-2 0,-2 0 0 0,-3 2 0 16,-1 0 0-16,-1 0 0 0,-8 0 0 0,11 2 1 16,-3-2-1-16,1-2-3 0,1 2 2 0,-1 0-1 15,4 0 1-15,-7 0-4 0,2 2 0 0,1 2 1 16,-5 1 0-16,0-3-2 0,0-2 2 0,-2 0-1 15,-2 0 1-15,2 0 2 0,-2 0 1 0,-2 2-1 16,0 2 1-16,-1-4-8 0,-3 0 1 0,-1 0 0 16,11 2 0-16,-6 2 2 0,0 1-1 0,-7-3 1 15,7 0 0-15,0 0-3 0,-1 2 1 0,-8-4 0 16,5 0 0-16,-3 0-1 0,3 0 0 0,-7 0 0 16,10 2 0-16,-3 3 2 0,1-3-1 0,-5-2 0 0,1 2 1 15,0 2-3-15,-2-2 0 0,5-2 0 0,-3 2 2 16,2 3-2-16,3-3 0 0,0-2 0 0,-5 4 0 15,13 0 0-15,-6 1 1 0,-5 1 0 16,22 2 0-16,4 5 1 0,-4-2 0 0,11 2 1 0,-5-3 0 0,-34-10-1398 16</inkml:trace>
  <inkml:trace contextRef="#ctx0" brushRef="#br0" timeOffset="49626.42">10837 10152 803 0,'-5'0'0'0,"5"0"0"0,-2 0 0 0,2 0 27 15,0 0 1-15,0 0-1 0,0 2 1 0,0 3-7 16,0-5 2-16,0 2-1 0,0-2 1 0,0 0-20 16,0 0 1-16,0 0 0 0,0 0 0 0,0 0 14 15,0 0 0-15,0 0 0 0,0 0 0 0,0 0 23 0,0 0-1 16,0 0 0-16,0 0 1 0,7 0-10 0,-1 0 2 15,1 0-2-15,3 0 2 0,7 2-4 0,1 4 1 16,3-6 0-16,11 0 1 0,-8 4-9 0,-3-1 1 16,3-1-1-16,2-2 1 0,-9-2-9 0,7 2 2 15,-7 4-2-15,4 0 2 0,-4-4-2 0,5 4 0 16,-1-4 1-16,3 2-1 0,-3 1-9 0,1-1-1 16,-3 2 1-16,3-4-1 0,-1 4 2 0,1 0 0 15,1 3-1-15,5-7 2 0,0 4-3 0,0 2 1 0,6 1-1 16,-2-5 2-16,3 0-5 0,-3 0 1 0,2-2 1 15,1 0-1-15,-7-4 1 0,-1 2 1 0,1 4-1 16,5 2 0-16,1-2-2 0,-6-2 2 0,0 0-2 16,4 5 1-16,0 1-2 0,-2 3 1 0,9-7 0 15,4-4 0-15,-9-5-1 0,0 5 1 0,9 2 1 16,2-2-1-16,-10 2-1 0,-3 0 1 0,-2-4-1 16,9 4 1-16,-1 0-1 0,-3 0 0 0,-3-5 0 0,0 5 1 15,-4 5 0-15,2-3 0 0,13-2 0 16,2-2 2-16,-6-7-3 0,-1 3 1 0,3 6 0 0,2-9 0 15,-9 3 5-15,-1 2-1 0,-3 1 1 0,6-1 0 16,-6 4-5-16,-2-4 1 0,0-2 0 0,4 1 0 0,7 1-2 16,-5-2 0-16,9 1 0 0,-2 1 2 15,-7 4 0-15,5-4 1 0,-7 0 0 0,2-5 1 0,1 5 3 16,-7 4 0-16,0 0 1 0,-1-2 0 0,10 0-8 16,-7 2 1-16,-2 0-1 0,4-5 1 0,0 3 2 15,-2 2-1-15,9-2 0 0,6 0 0 0,-2 0-1 16,-9 2 1-16,5 0-1 0,2-2 0 0,-9 2 4 0,-4 0 1 15,0 0 0-15,6 0-1 0,-2 0-5 0,-4 0 1 16,-4-4-1-16,4 1 2 0,-3 1-2 0,-1 2 0 16,4 0 0-16,0-4 1 0,0 2-1 0,4 2 0 15,-8 0 0-15,4-4 1 0,-1 2-1 0,-1 2 0 16,-2 0 0-16,8-5 1 0,-8 5 0 0,-7 0 0 16,0-4 0-16,4 4 0 0,-3 0 2 0,-8-4 0 0,8 0-1 15,-1 1 2-15,0-1-4 0,-2 0 0 0,-2 2 0 16,2 2 1-16,-4-2-1 0,-1 0 0 0,1-1 0 15,2 3 0-15,-2 0-1 0,-1-2 1 0,1 2 0 16,-5-4 0-16,1 2 0 0,2 2 0 0,-1 0 0 16,1-4 0-16,-3 4 0 0,1 0 0 0,3 0 0 15,-3-5 0-15,1 5 1 0,-6 0 0 0,5 0 0 16,-3 0 1-16,3 0 0 0,-3 0 2 0,0-4-1 16,-2 2 1-16,-2 0-1 0,7 2 1 0,-7 0 1 0,0 0-1 15,4 0 4-15,-4 0 1 0,7 0-1 16,-7 0 1-16,0 0 9 0,0 0 1 0,0 0-1 0,0-2 1 15,0 2-10-15,0-4 1 0,0 4-1 0,0 0 1 16,0 0 14-16,0 0-1 0,0 0 1 0,0 0 0 16,0 0-1-16,0 0 2 0,0 0 0 0,0 0-1 0,4 0-5 15,0 0 1-15,-2 0 0 0,3 0 0 0,-3 0-7 16,2 0 2-16,0 0-1 0,3 0 1 0,10-5-16 16,0 1 1-16,0 2-1842 0</inkml:trace>
  <inkml:trace contextRef="#ctx0" brushRef="#br0" timeOffset="55225.2">15744 12925 162 0,'0'0'0'0,"0"0"0"0,0 0 0 16,0 0-1-16,0 0 0 0,0 0 0 0,0 0 1 0,0 0 53 15,0 0 0-15,0 0 1 0,0 0 0 0,0 0 2 16,0 0 2-16,0 0-2 0,-22-19 1 0,22 16-22 16,-2 1-1-16,-2 2 1 0,4 0 0 0,-2 0-15 15,-3-4 0-15,5 2 1 0,0 0 0 0,0 0 8 16,0 2 0-16,0 0 0 0,0 0 1 0,0 0 8 0,0 0 0 15,0 0 0-15,0 0 1 0,0 0-7 0,0 0 0 16,0 0 1-16,0-2-1 0,0-1 4 0,0 3 0 16,0 0 0-16,13-4 0 0,2 2-7 0,2 0 2 15,1 0-2-15,3-2 1 0,7 4-9 0,-4 0 1 16,-3 0-1-16,7 2 1 0,-2-2 1 0,-9 0 0 16,2-2 0-16,7-3 0 0,-5 10-9 0,-1-3 1 0,1 0-1 15,-4 2 1-15,1-4-1 0,-1 0 1 0,-2 2-1 16,6 2 1-16,-4-4-7 0,-4 3 1 0,2-1-1 15,9 0 1-15,2 2 23 0,-3 0 1 0,-1-2-1 16,1 3 1-16,5 3-11 0,-2-4 1 0,2 3-1 16,6 1 2-16,-4 1-2 0,3-3 2 0,-1 5-1583 15</inkml:trace>
  <inkml:trace contextRef="#ctx0" brushRef="#br0" timeOffset="56304.53">19401 13216 791 0,'3'0'0'0,"-1"0"0"0,4 2 0 16,-2-2 92-16,-4-2 1 0,5 2-1 15,3 0 1-15,-3 0-38 0,-1 0 0 0,-2 0 0 0,2 0 0 16,3 0-37-16,-7 0 0 0,6 0 0 0,3 0 1 16,-3 0-16-16,1 0 1 0,1 0-1 0,5 2 0 0,4 0 14 15,1-2 1-15,-1-2-1 0,4 0 1 0,5 2-17 16,-2-2 1-16,-1-2 1 0,5 4-1 0,-2 0 7 16,-3-3 1-16,5 1-1 0,7 2 1 0,-7 0-6 15,4-2 2-15,-4-2-1 0,6 2 0 0,-2 0 0 16,-8-3 0-16,2 5 0 0,4-4 0 0,-2 0 8 15,-3 0 0-15,3 2 1 0,7-3-1 0,-8 3 4 16,1-2 0-16,5 2 0 0,1 0-1 0,0-3 5 0,-2 1-1 16,-1 0 0-16,7 2 1 0,-6 2-3 0,-8-7 1 15,2 5-1-15,4 0 1 0,-9-2-6 0,-4 0-1 16,1-1 0-16,3 3 2 0,-4 2 6 0,0 0 0 16,-2-2 0-16,-2 2 1 0,-4 0-22 0,-3 0-1 46,-1 0 1-46,3 2 0 0,3 3-12 0,-2 1-1 0,-9-6-1486 0</inkml:trace>
  <inkml:trace contextRef="#ctx0" brushRef="#br0" timeOffset="59257.73">5721 13973 1231 0,'0'0'0'16,"0"0"0"-16,0 0 0 0,0 0 68 0,0 0 2 0,0 0-2 0,-6-19 2 0,6 10-20 0,-6 3 2 0,6 4-2 0,0 0 2 0,0-1-10 0,0 3 1 0,-5 0 0 0,5-2-1 0,0 0-42 0,0 0 0 0,0 0 0 0,0 2 0 0,0 0-2 0,0 0 1 0,0 0-1 0,0-2 1 0,0 0 2 0,0 0 0 0,0-1 0 0,0 3 0 0,0 0 9 0,0 0 0 0,-6 0 0 0,12 0 1 0,-1 0-9 0,5 0 0 0,-8 0 0 0,13 0 1 0,3 0 1 0,5 0 1 0,-3 0-1 0,-1 0 2 0,2 0-2 0,1 0 1 0,-9 0-1 0,2 0 1 0,-2 0-4 0,4 3 1 0,-2 1-1 16,6-4 1-16,1 2 2 0,-3 2-1 0,3 0 0 0,1-6 1 0,5 4-4 0,-7 3 0 0,1-3 0 0,6-2 1 0,-5 2-4 0,-5 0-1 0,3 0 1 0,5-2 1 0,-9 0-2 0,-4 0 2 0,8 0 0 0,1 0-1 0,-5 2 2 0,-4 5 1 0,2-7-1 0,2 0 1 0,0 0-4 0,0 0 0 0,1 0 0 0,3-5 1 0,5 3 3 0,-7 2 1 0,3 0 0 0,1-2 0 0,5 2 1 0,-2 0 1 0,-2-4 1 0,3 0-1 0,-1-1-2 0,-6 3 2 0,7 2-1 0,1 0 0 0,-6-2 1 0,-5 2 2 0,4 0-2 0,-3-4 2 0,3 2 2 0,-4 0 0 0,5-3 0 0,-1 3 1 0,-2 2 4 0,-3 0 2 0,1-2-1 0,0-2 1 0,0 2-8 0,-6 0 2 0,6-3 0 0,4 3 0 0,-3 2-2 0,-1 0-1 0,-7 2 1 0,18-2 1 15,-6 0-2-15,1 3 1 0,-1 1-1 0,2 2 1 0,3 1-7 0,-5-3 1 0,-1 4-1 0,7 1 1 0,-4-1-7 0,-3 3 1 0,-3 6-1592 0</inkml:trace>
</inkml:ink>
</file>

<file path=ppt/ink/ink24.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4:05:45.204"/>
    </inkml:context>
    <inkml:brush xml:id="br0">
      <inkml:brushProperty name="width" value="0.05292" units="cm"/>
      <inkml:brushProperty name="height" value="0.05292" units="cm"/>
      <inkml:brushProperty name="color" value="#FF0000"/>
    </inkml:brush>
  </inkml:definitions>
  <inkml:trace contextRef="#ctx0" brushRef="#br0">6460 17149 12 0,'0'0'0'15,"0"0"0"-15,0 0 0 0,0 0 9 0,0 0 1 16,0 0-1-16,0 0 1 0,0 0 28 0,0 0 0 16,0 0 0-16,-11 22 1 0,11-22 3 0,0-3 2 15,0 1-1-15,0 2 0 0,0 0 17 0,0 0 1 0,0 0-2 16,0 0 2-16,0 0-41 0,0 0 0 15,0 0 0-15,0 0 2 0,0 0-9 0,0 0 2 0,0 0-1 16,0 0 1-16,0 0-10 0,0 0 1 0,0 0 0 16,0 0-1-16,0 0 23 0,0 0 0 0,0 0 0 15,0 0 2-15,0 0-9 0,0 0 0 0,0 0 0 16,0 2 1-16,0 3-9 0,0-1 2 0,0-2-1 16,0 0 1-16,7 0 1 0,-1 0 1 0,-2 1-2 0,3 1 2 15,3 2-14-15,8 3 2 0,-12-3-2 0,9 3 2 16,2-1 0-16,7-4 1 0,-9-4 0 15,6 0 0-15,-1-2-1 0,1 2-1 0,5 2 1 0,-2 3 0 16,3-3 8-16,-5-4 0 0,2-1 1 0,3 1-1 16,-3-2-6-16,4 0 0 0,-2 2-1 0,-3 0 2 0,-1-3 11 15,6 1 2-15,-5 0-2 0,5 0 1 0,0-3-4 16,4 1-1-16,3-1 1 0,1 5 0 0,1 0-8 16,1-2 1-16,-1 2-2 0,-1-2 2 0,-4-3-5 15,-6 1-1-15,0 4 0 0,0 2 1 0,2-2-2 16,0-3 0-16,-1 3 1 0,-3 2-1 0,2-2-1 0,-3-2 0 15,1 2 0-15,4-1 0 0,-2-1-3 0,-3 0 0 16,10 0 0-16,1-3 0 0,-2 3-7 0,-4 4 2 16,2 0-2-16,-2 0 1 0,-7-2 2 0,1 0 2 15,-1-2-2-15,-1 1 2 0,1 3-2 0,-6 0 0 16,2 3 1-16,0-3-1 0,7-3 6 0,-13 1 1 16,4 0-1-16,2 2 1 0,7 0 9 0,-7 0 1 15,2-2-1-15,-2 2 1 0,7 0-3 0,0 0 1 0,3 2 0 16,-1 0 0-16,-2-2-7 0,2-2 1 0,-3 0 0 15,5-2 0-15,0 0-3 0,-4 1 1 0,-3 3-1 16,3-4 1-16,-3 4-4 0,-4 0 1 0,5 0-2 16,-1 0 2-16,3-4-4 0,-7 2 1 0,4 2-1 15,12-2 0-15,-10-3-8 0,-1 3-1 0,6 2 1 16,6 0 0-16,-2 0 13 0,-2-2 0 0,7 0 0 16,-3 0 0-16,0 0 1 0,-6 2 1 0,5 0 0 15,1-4 0-15,5-1 9 0,-16 3 1 0,9 2 1 0,1-2-1 16,-6-2 2-16,3 2 1 0,3 2-1 0,1-2 2 15,3-3-7-15,-7 3 1 0,13 2-1 0,-3-2 1 16,-1-4-7-16,-5-1 1 0,-2 5-1 0,3 0 2 16,-3-2-6-16,-2 2-1 0,0 2 1 0,-6-2 0 0,4-3 0 15,-5 3-1-15,3 2 1 0,-2-2 0 0,-1-2-17 16,-1 2 1-16,6 2-1 0,-3-2 1 0,-1-3 8 16,0 3 1-16,1 2 0 0,5 0 0 0,-8-2 5 15,-5 2 1-15,5 0 0 0,1-2 0 0,-8 0 3 16,-2 0 1-16,2 2-1 0,9 0 2 0,-9 0 2 15,-5 0 2-15,-3 0-1 0,6-2 1 0,-3-1 13 0,-5 3 1 16,1 3-1-16,5 1 1 0,0-2-4 0,-5-2 0 16,-2 0 0-16,-1-2-1 0,1 2-2 0,0 2 0 15,-4 2 1-15,2-4-1 0,3-2-4 0,-1 0 1 16,-2 0-1-16,2 2 1 0,-2 0 0 0,3 0 0 16,1 0 1-16,-2 0 0 0,3 0-3 0,-3 0 1 15,-2 0-2-15,3 0 2 0,-5 0-4 0,0 0 0 16,0 0 1-16,4 0 0 0,-2 0 3 0,-2 0 0 0,0 0 0 15,0 0 1-15,0 0-6 0,0 0 1 0,0 0-1 16,0 0 1-16,9 0-1 0,-7 0 2 0,-2 0-2 16,4 0 2-16,0 0-5 0,-4 0 1 0,0 0 1 15,0 0-1-15,0 0 1 0,0 0 0 0,0 0 1 16,0 0-1-16,3 0 1 0,3 0 0 0,-6 0-1 16,4 0 2-16,-4 0 3 0,5 0 0 0,-3 0 0 15,-2 0 0-15,6 0-3 0,-6 0-1 0,2 0 1 16,7-2-1-16,-1 2 1 0,5 0 1 0,-2-2-2 0,34-7 2 15,17-8-2-15,-1-6 1 0,1-5-1433 0</inkml:trace>
  <inkml:trace contextRef="#ctx0" brushRef="#br0" timeOffset="2878.18">16261 17181 338 0,'0'0'0'0,"0"0"0"15,0 0 0-15,0 0 78 0,24-13-1 0,-14 9 1 16,8-4 0-16,-1-3-25 0,2 2 1 0,-6 3-1 0,11-2 0 16,1 1-32-16,-3 3 0 0,1-2-1 0,5-3 2 0,0 3-22 15,-4 1 0-15,2 1 0 0,4-2 1 16,-2 2 0-16,-3 1 1 0,-1-1-1 0,8-4 1 0,-2 3-2 15,2 3 1-15,3 0 1 0,-7-4-1 0,4 2-1 16,6 1 1-16,3 3-1 0,2-2 1 0,2 2 0 16,-2 0 1-16,-2-4-1 0,10-4 2 0,-3 1 2 15,-10 3 2-15,3 2-1 0,-2 0 0 0,2 0 8 16,1-1-1-16,-1 1 1 0,13-2 0 0,2 2-2 0,-11 2 0 16,6 0-1-16,5-2 2 0,-13-2-5 0,-4 1 1 15,1 3 0-15,3 0 2 0,2-2-6 0,1 2 1 16,3 0-1-16,7 0 1 0,0-4 3 0,-11 2 1 15,6 2-1-15,3-2 1 0,-13-2-2 16,-3 1 0-16,7 3 0 0,-2 0 1 0,2-2-5 0,0 0 2 16,0 0-2-16,11 0 2 0,-6 0 22 0,-5 0 1 15,4 0-1-15,3 2 1 0,-9 0-5 0,-9-3 1 0,11 1-1 16,0-2 1-16,-2 2-6 0,2 2 1 0,4 0 0 16,3-2 1-16,-3 4-7 0,-4 0 2 0,5-2-1 15,-1-2 0-15,-8 0-10 0,-2 2 0 0,6 0 0 16,4 0 0-16,-4 2 1 0,0 2 1 0,9-2-2 15,4-2 2-15,-5 2 1 0,-7 3 1 0,5-3 0 16,-6-2 0-16,4 0-8 0,-3 0 1 16,-8 0 1-16,12 0-1 0,-7 2-1 0,2 0 0 0,0-2 0 15,6-2 1-15,-1 0 4 0,-10 2 0 0,3 0-1 16,-2 0 2-16,-2 0 5 0,-7-2 1 0,7 0-1 0,-5-1 1 16,0 1 0-16,-2 2-1 0,3 0 0 0,8 0 1 15,-5 0 0-15,-3 0 1 0,5 2-1 0,-1-2 2 0,-2-2-7 16,-7 2 1-16,-2 5-1 0,4-3 0 0,-4 2-9 15,-5 2 1-15,5 3 0 0,4-3 0 0,-32-6-1425 16</inkml:trace>
  <inkml:trace contextRef="#ctx0" brushRef="#br0" timeOffset="9076.87">4871 17991 556 0,'0'0'39'0,"-32"7"-4"0,17-1 0 0,7-4 0 16,3 0 0-16,5 0-13 0,-4 0 2 0,2 1-2 16,2-1 2-16,-7 0-18 0,3 0 2 0,4 0 0 0,-4 0 0 15,2 0 15-15,2 0 1 0,-5 1 0 0,5-1-1 16,-4 0 20-16,4 0-1 0,-6 0 1 0,6-2 0 0,0 0-5 15,0 0 1-15,0 0 0 0,0 0 1 0,0 0 0 16,0 0 2-16,0 0-2 0,0 0 2 0,0 0-11 16,0 0 0-16,0 0 1 0,0 2 0 0,0 2-9 15,0 1-1-15,0-3 1 0,6 0 0 0,-2 0-4 16,1 0 1-16,-5 0 1 0,6 0-1 0,-2 1-8 0,5-1 1 16,-5 0-1-16,9 0 1 0,2 0-3 0,2-2 1 15,-6 0-1-15,6 2 0 0,0 0 0 0,5-2 0 16,-1 0 0-16,1 5 0 0,1-1-2 0,-1-4 1 15,-5-2-1-15,7 2 1 0,-3-2 0 0,-8-3 0 16,2 3 0-16,2 2 1 0,-6 0 3 0,2-2 2 16,-2 0 0-16,8 2-1 0,0 0 13 0,-8-2 0 15,4 2 0-15,-2 0 0 0,4-2-14 0,0 0 2 16,-6-1-1-16,0 3 1 0,4 0-5 0,-2-2 0 0,-3 2 0 16,1 2 2-16,6 1 10 0,-2-6 2 0,-6-1-1 15,12 4 1-15,1-2-21 0,-5 0 0 0,-2 2 1 16,9 2 0-16,-1 0 6 0,-3-4 2 0,-1-2-1 15,9 4 0-15,-13-2 7 0,-2-3 1 0,4 3 0 16,4 7 0-16,-10-5-10 0,4-3 1 0,-6 1-1 16,10 4 1-16,0-2 1 0,-8-2 0 0,-5 2 0 15,9 2 0-15,-2-2 4 0,-2-4-1 0,-7 2 1 0,14 0 0 16,-1 0-9-16,-2-2 2 16,-5-1-1-16,3 5 1 0,5-2-3 0,-3 0 1 0,-5 2 0 0,1 0 0 15,2 0 0-15,4-2 0 0,-6 0-1 0,4 0 1 0,-2 0 6 16,4-1 2-16,0 1-1 0,-2 2 0 0,-2-2-11 15,2 0-1-15,-2 2 0 0,13 0 0 0,-9-2 0 16,-4 0 1-16,4 0-1 0,-2 0 2 0,-2-1-1 16,-3 1 1-16,-1 0 1 0,0 2-1 0,6 0-2 15,-2-2 0-15,-9 0 0 0,11 0 2 0,-4 0-3 16,-5 2 1-16,0 0 0 0,1-5 0 0,4 3 1 16,-1 2 1-16,-3 0-1 0,4-4 1 0,-1 2-2 0,1 0 0 15,-5 0 1-15,-1 2-1 0,1 0 1 0,1-2 1 16,-3-1-1-16,7 1 2 0,2 0-3 0,-3 2 1 15,1 0-1-15,0 0 2 0,-5-4-1 0,1 2 1 16,3 2-1-16,1 0 2 0,4-2-1 0,-4 2 2 16,-3 0-2-16,3 0 2 0,6-5-2 0,-2 3 1 15,-2 2 1-15,2 0-1 0,2-2-3 0,-6 2 2 16,4 0-1-16,5 0 0 0,1 0-1 0,0 0 0 16,1 0 1-16,8 4-1 0,2 1-2 0,-2-3 1 0,7-2-2116 15</inkml:trace>
  <inkml:trace contextRef="#ctx0" brushRef="#br0" timeOffset="14523.84">13559 18304 1417 0,'0'0'80'0,"0"0"3"0,17-26 0 0,-13 22 0 16,0 0 1-16,3-3-31 0,-1 1 0 0,5 2 0 16,6-3 1-16,-2-3-30 0,-2 1-1 0,-2 5 1 15,10-2 0-15,-4-3-11 0,-4 3-1 0,-2 4 0 16,4-5 1-16,2 1-3 0,-4-1 0 0,-2 3 0 0,6 0 0 16,2 0-5-16,-2 2 0 0,-4 2 0 15,4-3 0-15,5 1 0 0,-11 0 0 0,4 2 1 0,2-2 0 0,2 0-5 16,-4 0 1-16,-2 0 0 0,9 2 1 15,-1-2 12-15,0-3 2 0,-1 3-1 0,1 2 1 0,7 0-8 16,-2-2 1-16,-2 0-1 0,3 2 1 0,8 0-10 16,-3-2 0-16,-2 0 0 0,7 2 0 0,-3 0 1 15,-6 0 1-15,4 0-1 0,2-2 2 0,-1-1-3 16,-10 1 1-16,5 0 0 0,0 4 0 0,-4-2 1 0,-3 0 0 16,3 2 1-16,-3 1-1 0,1-3 15 0,-1 0 1 15,-2 2-2-15,7 2 2 0,2 0-9 0,-4-2 0 16,4 0 0-16,-3 3 1 0,-1-3 6 0,4 0 1 15,-5 2-1-15,-1-2 1 0,-1 0-1 0,-3 1 2 16,-1-1-1-16,4 0 1 0,-4-2-11 0,-6 0 0 16,0-2-1-16,6 2 2 0,-6 0 9 0,-5 2 0 15,1 2 0-15,8 0 0 0,-5-4-2 0,-7 0 1 16,5 0 0-16,-6 0-1 0,3 0-7 0,1 0 0 0,0 0 0 16,-1 0 1-16,5 0-7 0,1 0 2 0,-4 2-1 15,10 5 0-15,0 1-3 0,4-1 0 0,1-3 0 16,6 2 0-16,-28-6-2134 0</inkml:trace>
  <inkml:trace contextRef="#ctx0" brushRef="#br0" timeOffset="15182.69">16834 18336 1362 0,'0'0'91'0,"2"-13"-36"0,3 4 0 0,-3 5 0 16,-2 4 0-16,0 0-30 0,0-2 1 0,0 0 0 15,0 0 1-15,2-3-27 0,0 1 0 0,4 2 0 16,5-2 0-16,6-3 0 0,5-1 0 0,-5 2 0 16,11 1 0-16,4-1 2 0,-8 0 1 0,4 1-1 0,4 5 0 15,-4-2 9-15,0-2 2 0,4 2-2 0,4 0 1 16,-3 0-4-16,-1-3 0 0,-2 3 0 0,2 2 1 15,7-2 20-15,-5-2 0 0,5 2 0 0,6 2 0 0,-7-2-1 16,1-3 1-16,4 1-1 0,4-2 0 0,-4 1-1 16,-9 3-1-16,5 2 1 0,0-6 1 0,1 0-4 15,-7 1 1-15,1 5-1 0,3 0 1 0,-1-4-5 16,3 0 1-16,4 0-1 0,2-3 0 0,0 5-1 16,-7 2 0-16,1-2 0 0,2 0 0 0,-9 0-6 0,2 0-1 15,-8-1 0-15,4 1 1 0,2 0 2 0,-8 2 1 16,4 0 0-16,0-4-1 0,-2 2 9 0,-3 2 1 15,9 0-2-15,-2-2 2 0,-2 2-4 0,-2 0 2 16,-2-5-2-16,8 3 1 0,-9 2-2 0,-1 0-1 16,-1-2 0-16,3 2 0 0,-3 0-11 0,-3 0 1 15,-1 0 0-15,6-4 0 0,3 2 2 0,-2 0 1 16,4-5-1-16,17 3 2 0,-45 4-2198 0</inkml:trace>
  <inkml:trace contextRef="#ctx0" brushRef="#br0" timeOffset="31043.85">9555 16048 853 0,'0'0'0'0,"0"0"0"0,0 0 0 0,0 0 80 0,0 0 1 15,0 0-1-15,0 0 0 16,0 0-32-16,0 0-1 0,0 0 0 0,0 0 1 0,15-23-8 0,-6 20 2 16,-5 3 0-16,7-10-1 0,17-5-21 0,0 0 0 0,0 2 1 15,-5-2-1-15,5 3-20 0,-2 1 1 0,4-2-1 16,6-2 1-16,1 3 6 0,-5 3 0 0,2 1-1 16,9-1 2-16,-8 1 0 0,-3-1 1 0,-2 3-1 15,2-1 1-15,0-1-5 0,-4 1 1 0,0 3-1 16,-4-4 1-16,8 1-3 0,-8 1 0 0,10 0 0 15,5-1 1-15,3 1-4 0,-7-1-1 0,3-1 1 16,8 6 1-16,-4-2-2 0,-11-5 1 0,3 1 0 16,4 1 0-16,1 5-1 0,-7 2 0 0,3 0 1 15,-1 0 0-15,3-2-6 0,-3 2 2 0,7 2-2 0,2 4 1 16,0-1 2-16,-9-3-1 0,4 2 1 0,3 5 0 16,-6-3 2-16,-3 0 2 0,-9 1-1 0,10 1 1 15,-1-1-1-15,-2-3 1 0,-2 0 0 0,0 5 0 0,0-3-1 16,4 0 1-16,0 1 0 0,2 1 0 0,1-1 0 15,-3-3 0-15,2 2 0 0,5 3 0 0,-5-3 1 16,-6-2 0-16,4 3 0 0,3-1 1 0,-7 0 4 16,-3 1 1-16,10 3 0 0,-5-1 1 0,6-3 11 15,-6-1 0-15,-2-1 0 0,9-2 0 0,3 2-14 16,-5 3 1-16,3 1 0 0,8-1 0 0,-10-1 6 0,-6-2-1 16,9 0 0-16,-5-1 0 0,5 1-3 0,-7 0 1 15,2-2-1-15,-6 2 1 0,0 1-7 0,4-3 0 16,0 2 1-16,9-4 0 0,-2 0 9 0,-5 2 1 15,5 2-1-15,6-4 0 0,-6 3-8 0,-7-1-1 16,-2 0 1-16,6-2 0 0,-6 0 1 0,3 0 0 16,-10 0 1-16,5 0-1 0,4 0 3 0,0 0 1 15,3 2 0-15,-1-4 0 0,9 0-4 0,-9 2-1 0,1 0 1 16,10-5-1-16,-7 5-4 0,-3 0 0 0,-3-2 0 16,7 0 0-16,-5 0 1 0,0 2 1 0,3 0 1 15,-3-4-1-15,7 4 5 0,2 2-1 0,0 0 1 16,8-4 0-16,-1 2 18 0,-3 2-1 0,-4 2 1 15,8-4 0-15,-6 0-7 0,-8 2 0 0,4 3 0 16,4 1-1-16,2 3-9 0,-2-3 0 0,7 0 0 16,8 5 1-16,-9-5 3 0,-1 3 1 0,5 1-1 15,6 5 0-15,-3-2-10 0,-3 0 0 0,8 2-1719 0</inkml:trace>
</inkml:ink>
</file>

<file path=ppt/ink/ink3.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2:50:59.626"/>
    </inkml:context>
    <inkml:brush xml:id="br0">
      <inkml:brushProperty name="width" value="0.05292" units="cm"/>
      <inkml:brushProperty name="height" value="0.05292" units="cm"/>
      <inkml:brushProperty name="color" value="#FF0000"/>
    </inkml:brush>
  </inkml:definitions>
  <inkml:trace contextRef="#ctx0" brushRef="#br0">14688 16107 2425 0,'0'0'0'0,"0"0"0"16,0 0 0-16,0 0 144 0,0 0 2 0,25-4 0 0,-14 4 0 15,4-2-41-15,2 2 1 0,-10 2-1 0,14 0 2 16,7-2-52-16,-4-2 0 0,4 0 0 0,4-4 1 0,-9-1-55 16,-1 3 0-16,4 2 0 0,-3-2 1 0,1-1-1 15,-7 1 1-15,-2 2-1 0,7 0 1 0,1 0 4 16,-1 0 1-16,-5 0-2 0,0-5 2 0,4 5-7 16,3 2 0-16,-2 0 0 0,1-2 1 0,5-2 0 15,-2 2 2-15,2-3-1 0,2 1 0 0,2 2 0 16,2 0 2-16,-2-2-1 0,7-5 0 0,-7 3-2 0,-4 1 2 15,2 1-2-15,9-6 1 0,-7 3-2 0,-2 5 0 16,-4 0 0-16,2-4 0 0,2 3 0 0,-2 3 1 16,4-2 0-16,0-2 0 0,-2 4 2 0,7 2-1 15,-1 0 0-15,1-4 0 0,-3 2 5 0,-10 2 1 16,8 3-1-16,7-10 1 0,-9 3-4 0,-5 2 1 16,3 0-1-16,0-4 2 0,0 4 2 0,0 2 1 0,-4 0-1 15,8-4 1-15,-4 0-1 0,4 0 1 0,2 0-1 16,7-3 1-16,-5 5-1 0,-1 0 1 0,-3-4 0 15,9-2 0-15,-3 4 0 0,-10 2 0 0,7-3 0 16,3-1 1-16,-10 4-6 0,0 0 2 0,0 0-1 16,4-2 0-16,-2 2 0 0,-2 2 0 0,9 0 1 15,3-4-1-15,-5 2 3 0,-3 0 1 0,2-2-1 16,5-2 1-16,0 4-4 0,-11 0-1 0,-1 0 1 16,8-4-1-16,-7 4-3 0,-3 2 1 0,3 0 1 0,2-9-1 15,-4 10 1-15,-2 1 2 0,4-2-2 0,4-4 2 16,-2 2-2-16,-4 2 2 0,-3 0-2 0,12-2 1 15,-5 2-3-15,-11 2 2 0,3 1-2 0,1-5 1 16,3 2-1-16,-3 2 0 0,3 0 0 0,-6-1 1 0,1 3-2 16,0 2 1-16,3-1 0 0,-2-1 0 0,5 1-1 15,1 1 0-15,0 7 0 0,7 0 0 0,-35-15-3048 16</inkml:trace>
  <inkml:trace contextRef="#ctx0" brushRef="#br0" timeOffset="-70944.86">15821 15891 715 0,'0'0'0'0,"0"0"0"15,0 0 0-15,21-3 6 0,-14 1 0 0,-1 0-1 16,5-2 1-16,4 6 11 0,-2-2 1 0,-2-2-1 16,6 2 0-16,4 0 4 0,3-2-1 0,-3 2 0 15,7 0 0-15,-4 0-21 0,-5-2 1 0,1 0-1 16,7-3 1-16,-7 5-4 0,-3 2 0 0,2 1 0 0,7-3 0 15,2 0 2-15,-4 0 1 0,1 0-1 0,-1 0 1 16,4 0-1-16,4 0 2 0,-4 0 0 0,6 2 0 16,1 2 2-16,-3-2-1 0,2-2 0 0,11 0 1 15,-6 2 16-15,-7 2 0 0,-2-1 0 0,9-3 1 0,-1 2-10 16,1 2 1-16,-7 2-1 0,5-6 1 0,1 2-6 16,5 1-1-16,-2 1 0 0,8 2 1 0,1-6 0 15,-9 0 2-15,2 2-1 0,2 0 1 0,-11-2-2 16,-2 0 1-16,11 0-1 0,-6 3 1 0,1 1-2 15,1 0 2-15,4 5-1 0,4-1 1 0,2-4 7 0,-6-1 2 16,-2 1-1-16,4-2 0 0,-2 2-6 0,-9 0 0 16,1 1 0-16,8-5 1 0,-2 2 26 0,1 2 2 15,4 2-1-15,3 1 1 0,2-5-16 0,-1 0 0 16,1 2 1-16,5-4-1 0,-13 0-6 0,-2 2 2 16,6 3-1-16,0-5 0 0,3 2-9 0,-5 0 0 15,4 0-1-15,3-2 2 0,3 0-1 0,-5 0 0 16,-1 2 0-16,11 2 1 0,-12-1-3 0,-10-1 1 15,7 0-1-15,2-2 2 0,-6 0-5 0,4 0 1 16,5 0 0-16,6 0 1 0,-1 4 7 0,-3 0 1 0,2-2 0 16,-3-4 0-16,-8 7-4 0,-2 1 1 15,8-6 0-15,3 0 0 0,-3 0-6 0,0 2 0 0,7 2 0 16,6-4 2-16,-8 0 4 0,-9 2-1 0,0 3 1 16,0-5 1-16,5 2-1 0,-10 2 0 15,3 0 0-15,2-4 1 0,5 0-1 0,-5 2 1 0,4 3-2 16,7-1 2-16,-9-2 0 0,-8 0 0 15,4 0 0-15,-2 0 1 0,2 1-5 0,-5-3 1 0,3 0-2 16,4 0 2-16,-2 2-2 16,2 2 2 31,0-2-1-32,9-2 1 1,-7 2-2-16,-8 2 1 0,-1-1-1 0,5-3 1 0,-2 2 3 0,-2 2 1 0,-1-2-1 0,-3-4 1 0,3 2-5 0,1 2 1 0,0 2-1 0,1-4 1 0,3 0-1 15,-2 0 2-15,-2 0-2 0,-1-4 2 0,1 6 2 0,-7 0 1 0,-2-2-2 0,2-2 2 0,1-2-7 0,-5 0 0 0,2-1 0 0,2-1 0 0,2 4 2 16,-2 2-1-16,-2-2 0 0,13-7 2 0,-8 7-2 0,1 2 2 0,1 0-1 0,1-6 1 0,-1-1-2 16,-9 3 2-16,-5 4-1 0,5-2 1 0,7-2-1 0,-7 0 1 15,-1-1-1-15,1 1 1 0,0 2 7 0,0-4 1 16,0 1 1-16,4 1-1 0,-4 0-6 0,0 2 0 16,0 2-1-16,6-7 2 0,-2 5 11 0,-8 2 2 46,-2 0-2-14,5-4 1-32,-3 2-4 15,-2 2-1-15,-5 0 1 0,8-2 0 0,-5 0 2 0,-5 2 1 0,6 0-1 16,3 2 1-16,0 2-13 0,-3-2 2 0,0 2 0 0,7-2 0 0,0 3-1 0,0 1 1 0,0 3-2 0,6-3 2 0,1-2-6 0,-3 0 1 0,-4 3-1734 0</inkml:trace>
  <inkml:trace contextRef="#ctx0" brushRef="#br0" timeOffset="-69423.05">3536 17158 1143 0,'0'0'0'16,"0"0"0"-16,-23-7 0 0,5-1 76 0,3-1 2 0,-4 3-2 0,2 2 1 0,-5-1-20 0,7 1 0 0,5 2-1 0,1 2 1 0,1-4-16 0,5 0 0 0,-5-1 1 0,-1 3-1 0,5 2-40 0,4 0 2 0,0 0-1 0,-7 0 0 0,-1 0 0 0,1 0 2 0,7 0-2 0,0 0 1 0,0 0 5 0,0 0 0 0,-4 0 0 0,4 0 1 0,0 0-8 0,0 0 1 0,-6 0-1 0,12-2 1 0,5 0-2 0,-3 2 0 0,3 2 0 0,9 0 0 0,7-2 0 0,-1 0 0 0,-2 0 0 0,4 0 0 0,-7 0 3 0,-4 0 0 0,7 0-1 0,-3-4 2 16,-3 4-3-16,3 0 1 0,3 0-1 0,4 0 1 0,4 0 0 0,0 0-1 0,2 0 0 0,5 0 0 0,2-2 1 0,2 0 2 0,6 2-2 0,-2-2 1 0,-8-1-4 0,0 1 0 0,6 0 0 0,-2-2 0 0,-9-2 0 0,0-1 1 0,5 5 0 0,15 0 0 0,-3-2-2 0,-6-1 2 0,9 1 0 0,2 0 0 0,-5 2 0 0,-10-2 0 15,6-3 0-15,-6 1 0 0,2-1 4 0,-2 1-1 16,2 2 1-16,12 2 0 0,1-3-4 0,-9 1 1 15,14 2-1-15,1 4 1 0,-6 0 13 0,-7-2-1 16,5-2 1-16,4 2 0 0,4 0-7 0,2-2 0 16,9 4-1-16,4 5 1 0,-10-1 8 0,-9-4 0 15,4-2 0-15,-2 2 1 0,3 0-15 0,1 0 1 0,5-2-1 16,12 0 2-16,-12 5 0 0,-13 3 1 0,4 3 0 16,2-5 0-16,0-4 1 0,-6 3-1 0,17 1 1 15,4 0-1-15,-4-1-3 0,-12-1 2 0,5 0-2 16,3 2 1-16,2-1-26 0,-1-1 1 0,10 0-1 31,10-4 1-31,-13-2-5 0,1 2 0 0,1 0-1460 0</inkml:trace>
</inkml:ink>
</file>

<file path=ppt/ink/ink4.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2:52:43.606"/>
    </inkml:context>
    <inkml:brush xml:id="br0">
      <inkml:brushProperty name="width" value="0.05292" units="cm"/>
      <inkml:brushProperty name="height" value="0.05292" units="cm"/>
      <inkml:brushProperty name="color" value="#FF0000"/>
    </inkml:brush>
  </inkml:definitions>
  <inkml:trace contextRef="#ctx0" brushRef="#br0">2298 7259 1269 0,'0'0'0'0,"0"0"0"0,28-13 0 16,-11 9 77-16,-7-1 1 16,6-1-1-16,3-3 0 0,-4 3-24 0,-2 4 1 0,2 2 0 0,-2 0 0 0,2-2-23 15,-2 2 1-15,-3 0-1 0,5-4 2 0,-4 1-32 16,0 3 1-16,2 0 0 0,4-4 0 0,-2 4 3 15,-2 0-1-15,2 0 1 0,4-8 1 0,-4 1-5 16,7 3 1-16,-10 4 0 0,10-4 0 0,6-3 19 16,-5 3-1-16,-1-2 0 0,4 4 1 0,-3 0-7 15,5-3 0-15,4 1 1 0,-8 2 0 0,0 2-2 0,-3-2 2 16,3 0-1-16,1-3 1 0,-7 5-11 0,-1 0 2 16,11 0-1-16,-7-4 1 0,3 0 0 0,-7 2 0 15,9 2 0-15,-5 0 1 0,3 0-3 0,4 0 1 16,-5 6-1-16,9-2 2 0,-4 1 12 0,-4-5 1 15,8 4-1-15,3-4 1 0,-3 0-10 0,-9 0 0 16,5 0 0-16,4 0 1 0,-8 6-4 0,-2-1 0 0,-1 1 0 16,0-2 1-16,-1-4 3 0,1 4 0 15,1-4 0-15,-1 5 1 0,3 1 1 0,-1-2 1 0,3 1-1 16,4 5 2-16,-4-6-10 0,-2 3 1 0,8-5-1 16,-2 0 1-16,2 11 0 0,0 0 1 0,-8-3-1 15,4-10 1-15,-2 4-5 0,-7 1 1 0,7 1 1 16,-3-6-1-16,1 4 1 0,-3 1 1 0,1 1-1 15,1-10 1-15,-1 4-5 0,1 4 0 0,5 0 0 16,-2-2 1-16,4-2-7 0,2 0 1 0,1 2-1 16,-3 1 0-16,2 1 2 0,-9 0-1 0,10-2 0 0,1-2 2 15,-2 0-2-15,-8 0 1 0,4 0-1 0,0 0 0 32,-1 2 6-32,1 5 2 0,-6-7-2 0,6 0 1 0,25 6 10 0,-23-4-6 0,3-4 2 15,-3 2 19-15,6 2 0 0,-1 0 0 0,5-2-1 0,-3-2-17 16,-3 0 0-16,-2 2 0 0,3-2 1 15,-7 2 2-15,0 4 2 0,4 3-2 0,-4-12 1 0,-5 10-7 16,5-1 0-16,0-4 0 0,6 2 0 0,1 2 4 16,-3 0 0-16,2 1 0 0,14-3 1 0,-8 2-5 15,-8 0-1-15,9 1 1 0,-2-3-1 0,-5 2-4 0,-6 2 1 16,4 3-1-16,1-9 2 0,-3 4-5 0,4 3 1 16,-2 3 0-16,7-1 0 0,-7-5-9 0,2 7 3 15,7-1-1-15,6 3 0 0,-6 0-2 0,2-1 2 16,-6 3 1-16,-1 0-1 0,-2 0 6 0,-1 0 1 15,1 2 0-15,-2 2 0 0,-2-4 2 0,5-9 1 16,-3 7 0-16,11 2 0 16,-7-2 6-16,3 0-1 0,6-3 1 15,-2-1 0-15,-5 1 2 0,1-5 1 0,0 1-1 0,1 0 1 0,6 3-6 0,-8-1 2 0,-1-1-1 16,3-7 0-16,3 4-5 0,3 2 1 0,1 3-1 16,6-9 1-16,-1 2-1 0,-7 0 0 0,0 0 0 15,2 2 0-15,-6 1-1 0,-2-1 0 0,-1 7 0 16,7-1 1-16,-6-6-1 0,2 3 0 0,6-7 0 15,5 4 0-15,-7-2-1 0,0 0 1 0,0 0 0 16,-7-2 1-16,1 5-1 0,-5-1 1 0,5-4-1 16,0 0 1-16,-1 0 0 0,-3 0 1 0,8 2-1 0,-3-4 1 15,3-2 5-15,-2 4-1 0,2 0 1 0,2-7 1 16,-6 7 2-16,-7 0 0 0,-4 0 0 0,6-4 1 16,1 4-2-16,-8 0 1 0,6 0 0 0,-5-8 0 15,-5 5-5-15,5 6 2 0,6-3-1 0,3-5 1 0,-7 5-4 16,2 2 0-16,-4 1 1 0,11-3-1 0,-11 4 1 15,0 0 2-15,4-2-2 0,-2 0 2 0,2-2-2 16,-8 2 1-16,10 7 0 0,-2 2 0 0,7-1-3 16,-11-1 2-16,6 1-2155 0</inkml:trace>
  <inkml:trace contextRef="#ctx0" brushRef="#br0" timeOffset="2341.94">7799 10071 1482 0,'0'0'0'0,"0"0"0"16,0 0 0-16,0 0 69 0,0 0 2 0,0 0-1 15,0 0 0-15,-10-21-19 0,10 21-1 0,4 0 1 16,-2-2 1-16,-2 0-28 0,0 2 2 0,0 0-1 0,0-2 1 16,0 2-26-16,0 0 0 0,-2 0 0 0,2-4 1 15,2 4-1-15,2 0 1 0,1 0-1 0,1 4 1 16,-2-4-1-16,-2 0 1 0,3 0-1 0,6-4 1 15,1 4 3-15,6 0 0 0,-3 0 1 0,-3 0-1 0,3 0 4 16,-2 0 0-16,-2 0 0 0,4 4 1 0,-2-2-2 16,4 0 2-16,-6-4-1 0,6 2 1 0,-2 0 6 15,2 0-1-15,-4 0 1 0,2-2 0 0,7 2-4 16,-5 0 0-16,-4 0 0 0,8 0 0 0,1 0-2 16,1 2 2-16,-6-2-2 0,16 0 1 0,-10 0 15 15,5 0 1-15,-2 0 0 0,-2-2 0 0,3 2 1 0,-5 0 1 16,1 2 0-16,5-2 0 0,-2 0-8 0,-13 0 0 15,4 0 1-15,5 0 0 0,3 2-7 0,-7 4 2 16,1-6-1-16,2 0 0 0,1 0 0 0,-5 0 0 16,0 5-1-16,-2-5 1 0,5 0 3 0,-1 2 1 15,0 2-1-15,-2 5 1 0,9 1-9 0,-2-8 1 16,-3 3 0-16,3-3 1 0,4 6-2 0,-13 1 0 0,6-3 0 16,-1-2 1-16,1 5-1 0,0-1 0 0,-3 3 0 15,5 0 1-15,-8-7-7 0,2 2 1 0,1 3-1 16,3 1 2-16,1 1-2 0,-10-3 2 0,-1 1-1 15,4-1 1-15,-2-1-2 0,4-1 1 0,-2 1-1 16,-2 3 1-16,4 1-1 0,5-3 1 0,-7-3-1 16,2 5 1-16,4-5-1 0,-1 1 1 0,-3-2-1 15,2-4 1-15,1 4-4 0,-5 3 1 0,2-7 0 16,6 4 1-16,-1 0 0 0,-1-2 0 0,-4 3 1 16,7-1-1-16,-7-2-2 0,-2-2 2 0,2 0-2 15,7 0 1-15,-9 2 0 0,-4 5 2 0,6-7-2 0,0 0 1 16,5 0-2-16,-5 0 1 0,-6 0 0 0,6 0 0 15,6 0-2-15,-8 0 1 0,3 0 0 0,-1 0 0 16,4 0-1-16,1 0 1 0,-9 0 0 0,14 0 1 16,-1 0-1-16,-2 0 1 0,-1 0 0 0,3 0 0 0,-2 0 1 15,-3-5 0-15,3 10 0 0,2-3 1 0,-3 0-3 32,1-2 1-32,-3 0-1 0,1 0 2 0,6 0 3 0,12 0 8 0,-18-4-8 15,-1-1-4-15,1 5 0 0,-1 0 0 0,3 0 0 0,0 0 2 0,-3 0-1 16,3 0 0-16,1 0 1 0,5 0 17 0,-4 0 0 15,-2 5 1-15,4-10-1 0,-3 10-6 0,-5-3-1 16,1 0 1-16,5-4-1 0,-2 2-14 0,-7 2 2 16,6 0-1-16,-1-2 0 0,4-4 0 0,-3 2 1 15,-1 4-1-15,1-2 2 0,-1 0-3 0,-1 0 0 16,3-2 0-16,4 2 0 0,0 0-2 0,0 2 2 0,4-4-1 16,-4 2 1-16,6-5-1 0,-6 5 0 0,0 0 0 15,6 0 1-15,-8-4 0 0,-2 2 0 0,3 2 0 16,1 2 0-16,5-2 4 0,-14-2 2 0,9 2-2 15,-2 0 2-15,4 0 9 0,-5 0-1 0,-1 0 1 16,4-4-1-16,0 4-2 0,0 0 0 0,6 0-1 16,3-5 2-16,-3 5-4 0,-6 0 1 0,6 0-1 15,5-4 1-15,-11 4-10 0,0 2 1 0,-1 0 0 16,6 3 0-16,-10-5-3 0,3 0 1 0,-2-5-1 16,4 10 0-16,-1-1-7 0,1 2 2 0,0-1-1 15,0-12 0-15,4 3 7 0,-2 4 0 0,-4 0-1 0,11-4 2 16,-12 4-1-16,3 0 0 0,-4 0 0 0,8 0 1 15,-8 0 0-15,-3 0 1 0,3 0-1 0,4 0 1 0,0 0 5 16,-7 0 1-16,1 0-2 0,-5 0 2 0,4 0-7 16,-8 4 0-16,4-2 0 0,5-4 0 0,-1-2-2 15,-4 8 0-15,5-4-1 0,1 0 2 0,-5 0-7 16,1 0 0-16,0 2 1 0,7-4 0 0,-9 2-9 16,-4 0 2-16,2 0-2 0,2-4 1 0,0 4 4 15,-6 0 0-15,2 4 0 0,-2-4 1 0,6 2-1 16,-6 0 2-16,-1 0-1 0,5-2 1 0,-2 0-1 0,-2 0 0 15,0 0 0-15,6 5 0 0,-2-1 8 0,-9-2-1 16,7 0 1-16,-2 0 1 0,6 2-1 0,-2-4 1 16,-4 3-1-16,2-1 0 0,2-2 1 0,-2 0 0 15,-3 2 0-15,6 0 1 0,3 0 1 0,-8 2 1 16,6-4 1-16,2 0-1 0,-2 0 19 0,0 0 1 16,1 0-1-16,-1 2 1 0,6 1-18 0,-12-3-1 15,8 0 0-15,-1-5 1 0,-6 5 16 0,-1 2 1 16,6 1-1-16,-2-3 2 0,3 0-17 0,-8 0 1 15,1 0 0-15,-2-3 0 0,6 3 11 0,-5 3 0 0,-7-1 0 16,7-2 0-16,-1 0-7 0,-7 0 0 0,4 0 0 16,-1 0 1-16,1 0-5 0,-2 0-1 0,1 0 1 15,-3-2 1-15,-2-1-7 0,4 1 1 0,-2 2 0 16,3 0 0-16,-5 0 1 0,0 0 1 0,4 0-1 16,-4 0 1-16,0 0 1 0,0 0-1 0,0 0 0 15,0 0 1-15,0 0 2 0,0 0 2 0,0 0 0 0,0 0 0 16,0 0-4-16,0 0 1 0,0 0-1 0,0 0 2 15,0 0 2-15,0 0 1 0,0 0 0 0,0 0 0 16,0 0-5-16,0 0 1 0,0 0-1 0,2 0 2 0,2 0-2 16,1 0 2-16,-3 0-1 0,4 0 0 0,5 0 0 15,0 0-1-15,6 0 1 0,-6 0-1 0,4 0-3 16,-5 0 1-16,-3 0 1 0,4 0-1 0,-5 5-2 16,0-1 0-16,5-2 0 0,-4 2 1 0,1-4-2 15,-1 2 1-15,-3 0 0 0,9 3 0 0,10 1-2 16,-3 0-1-16,-1-1 1 0,20 1 1 0,-5 3-8 15,-2-1 1-15,-8-2-2759 0</inkml:trace>
  <inkml:trace contextRef="#ctx0" brushRef="#br0" timeOffset="7256.83">13659 7352 1709 0,'0'0'0'0,"0"0"0"0,0 0 0 0,0 0 113 0,0 0 0 15,0 0 1-15,0 0-1 0,-6-21-69 0,6 21-1 16,0 0 1-16,0 0 0 0,0 0-29 0,0 0 0 15,0 0 0-15,0 0 1 0,6 0-17 0,-6 0 1 16,0 0-2-16,0-4 2 0,0 4-9 0,0-5 2 16,5 3-1-16,1-2 0 0,9-5 2 0,-4 3 2 15,-5 2-1-15,7-3 1 0,2 3-2 0,2-4 2 0,-6 3-1 16,2 3 1-16,-2 2 3 0,-1 0 1 0,-3 0-2 16,4 0 2-16,4 0 0 0,-2 0 0 15,2 0 0-15,-3 0 0 0,10 0 12 0,-7 0-1 0,-4 0 0 16,8 0 0-16,-2 5 8 0,-6 5 0 0,4 1 1 15,2-7-1-15,5 2-16 0,-5-1 0 0,-4-1 1 16,4-4-1-16,4 2 7 0,-4 2 1 0,1 1 1 16,3-1-1-16,7-2-3 0,0 0 0 0,0 0-1 15,6 2 2-15,-4-4-4 0,0 5 1 0,-2-5-2 16,7 0 2-16,-8 0-2 0,-5 0 2 0,6 2-1 16,0-2 1-16,0 2-5 0,-7 4 1 0,3-4 1 0,4-4-1 15,4 2 1-15,-9 5 1 0,5 1-1 0,0-6 0 16,0 4 15-16,4 0 0 0,-4 3 0 0,7-3 0 15,1 0-13-15,-6 3-1 0,-2-3 1 0,0 2 0 0,4 3 6 16,-15-5 1-16,7 7-1 0,8-7 0 0,-15 2-3 16,5-1 1-16,6-1-1 0,-5 2 1 0,-1-1-7 15,1 5 0-15,3-3 0 0,4-3 2 0,-4 0-4 16,-2 2 0-16,3 3 0 0,12 6 1 0,-5-9-1 16,-6-2 0-16,4 1 0 0,3-3 1 0,-7 2-3 0,0 5 1 15,0-3 0-15,-1 2-1 0,-5-8-2 0,-1 3 1 16,9 1-2-16,-4 4 2 0,-2-6-3 0,4 1 2 15,-3 3-1-15,-1-6 1 0,8-4 1 0,-2 2 1 16,-2-3 0-16,9 5 1 0,-9 0-6 0,0-4 0 16,2 0 1-16,2 2-1 0,-9 2-2 0,-1-2 1 15,1-1 0-15,5-1 0 0,-6-2 3 0,-1 4 0 16,1 2 1-16,1-2-1 0,1-3 5 0,-3-3 0 16,1 1 0-16,6 3 0 0,0 4 0 0,-5-2 0 15,3-2 0-15,2 0 0 0,0-1 0 0,-4 1 0 0,3 2 0 16,1-2 0-16,-2-3 1 0,-2 5 0 0,-1 2 1 15,-1-2-1-15,-1-2 9 0,-4 2 0 0,1 2 0 16,5-2 0-16,-1-1-9 0,-1-1 1 0,-4 4 0 16,5 0 0-16,-5 0 10 0,-4 0 1 0,6 0-1 15,0-6 1-15,7 6 4 0,-2 2 1 0,-7 2-1 16,5-8 1-16,1 2-12 0,-4 0 0 0,1 4 0 16,8-2 1-16,-7 0 4 0,-4 2 1 0,0 2-1 0,5-4 2 15,-7 4-5-15,-6-4-1 0,6 3 1 0,2-3 1 16,0 0-4-16,-6 2 0 0,-7 4 1 0,7-4 0 15,2-2-4-15,-3 0 0 0,-3 2 0 0,8 9 1 16,2 0-2-16,-6-5 1 0,-1 2-1 0,3 3 1 0,4 2-2 16,1-3 1-16,-3 1-2226 0</inkml:trace>
  <inkml:trace contextRef="#ctx0" brushRef="#br0" timeOffset="13318.7">6973 11379 1470 0,'0'0'0'0,"0"0"0"15,0 0 0-15,0 0 97 0,0 0 1 0,0 0-1 16,0 0 1-16,0 0-23 0,0 0 0 0,0 0 1 16,0 0 0-16,0 0-21 0,0 0 0 0,-22 13 0 15,22-13 0-15,0 0-43 0,0 0 1 0,0 0-1 0,0 0 0 16,0 0-5-16,0 0 1 0,0 0-1 0,0 0 0 16,0 0 4-16,0 0-1 0,0 0 0 0,0 0 1 15,0 0 1-15,0 0 1 0,0 0-1 0,0 2 0 0,0 0-4 16,0 2 0-16,0-4 0 0,0 0 1 0,0 0 1 15,0 0 0-15,0 0 0 0,5-4 0 0,-3 0-9 16,4-1 2-16,3 3-1 0,-1-6 0 0,7 1 5 16,-4 1 1-16,0 0 0 0,2-3-1 0,2 3-2 15,-2 4-1-15,4 2 1 0,4 0 1 0,5-5-5 16,-2 1 1-16,-7 2 0 0,4 0 0 0,3-4-3 16,-3 1 0-16,-3 5 0 0,5 0 0 0,3-4 1 0,-9 2 1 15,0-4 0-15,7 3 0 0,-3 3-1 0,-3-2 0 16,-3-2 0-16,8-2 0 0,-6 4-1 0,5 2 1 15,-5-3 0-15,9-1 0 0,-9 0 0 0,0 0 0 16,7 2 0-16,2-7 0 0,-3 5 10 0,5 4 0 16,-4 0 0-16,4-2 1 0,-3-5 2 0,-1 5 0 15,4 2 1-15,-2 0 1 0,-3-4 2 0,-6 2 3 16,5-2-2-16,-1 4 1 0,-1-5-13 0,-5 1 1 0,2 2 0 16,0 2 1-16,4 0-2 0,-3 0 1 0,-1-4 0 15,0 4 1-15,2 0 1 0,-6 0 0 0,4-2 0 16,1 2 1-16,-1 0-6 0,-2 0 1 0,2 0-1 15,7-5 1 17,1 3-1-32,-8 2 2 0,7 2-2 0,-2-4 2 0,-5 0-5 0,4 2 1 0,-8 0 1 0,9 0-1 0,-1 0 1 0,0 0 0 0,-1-4 1 15,-1 0-1-15,-6 1 1 0,2 3 0 0,-2 3-1 16,2-1 2-16,4-4-4 0,-8-1 1 0,0 1-1 0,6 0 2 16,0 2-2-16,-2 0 0 0,-2 0 0 0,2-4 0 15,-2 4 8-15,2 0 1 0,2 0-1 0,0-4 1 0,5 1 3 16,-9 1-1-16,2 0 0 0,12-2 2 15,-3 2-2-15,-2 0 0 0,-1 0 1 0,7-1 0 0,-4 1-8 16,-3 2 0-16,3-4 1 0,-3 2 0 0,7 2-4 16,-11 0 1-16,0 0-1 0,5 0 2 0,-1 2 3 15,1 2 0-15,-3-2 1 0,3-4 0 0,-5 2-7 16,0 2 2-16,-2 1-1 0,2-3 0 0,5-3-2 16,-10 3 0-16,6 0 0 0,3 3 1 0,0 1-3 15,-5-2 1-15,-4-2 0 0,16 0 0 0,-6 0-2 0,-5 0 2 16,0 0-1-16,5 0 1 0,-5 0-7 15,-4 0 1-15,6 4 0 0,5-4 1 0,-3 0 0 0,-8 2 2 16,4 0-1-16,-2-2 1 0,2 0-2 0,-6 0 2 16,0 3-1-16,2 1 1 0,4 0-1 0,-2-4 1 15,-4 2-1-15,-1 0 1 0,1 1-1 0,-2-1 1 16,1 0-1-16,1 2 1 0,4-4-1 0,-2 2 1 0,-2-2-1 16,-1 0 1-16,8 0 1 0,-3 0 1 0,-7 0 0 15,7 0 1-15,-4 2 0 0,2 3 0 0,-2-3-1 16,4-2 1-16,-2 0 1 0,2 0 0 0,-3 0 0 15,10 0 0-15,-5 0 0 0,-2 0 1 0,-2 0-1 16,4 0 2-16,5 0 3 0,-12 0 1 0,3 0-1 16,2 4 1-16,7 0 2 0,-5-2 1 0,-6 0 0 15,8-2 0-15,-4-4-1 0,2 2 1 0,-6 4 0 0,6 0 0 16,0 0 10-16,-6-2 0 0,0 0 0 0,10 3 1 16,-2 1-20-16,3-4 0 0,-7 0 0 15,2 0 0-15,5 0-1 0,-3-4 0 0,0 8 0 0,5 0 1 16,-1-2 1-16,5-4 1 0,-2 0-1 0,-2 2 1 15,4 0-2-15,-5 0 0 0,3 0 0 0,2 0 2 16,2 0-2-16,-9 0 0 0,1 2 0 0,1-4 1 16,3 0 5-16,-4-2 1 0,-3 8 0 0,3-8 0 0,-5 4-3 15,0 0 1-15,4 0-1 0,1 0 1 0,-1 0-3 16,-1-3 0-16,5 1 0 0,-1 0 2 0,4 0-3 16,-5 2 1-16,3 4-1 0,4-6 1 0,-4 0-2 15,-5 2 2-15,3 0-1 0,0 0 0 0,-3 0-2 0,-6 0 1 16,9 0-1-16,-1-2 1 0,-1 2 0 0,-5 0 0 15,-6 2 0-15,6-2 0 0,0 0 0 0,-6 0 0 16,6 0 0-16,-2 2 0 0,2 2 0 0,-6-1 0 16,4-3 0-16,-2 0 0 0,0 4-4 0,-3-2 2 15,1 2-1-15,6-2 0 0,5 0 1 0,-11 3 0 16,4-3 0-16,4 2 0 0,-2 0 1 0,-2 1 1 16,-2-1 0-16,8 2 0 0,1-6 0 0,-5 0 0 15,5 4 0-15,-5 1 1 0,0 3 7 0,0-4 1 0,-6-1-1 16,6 3 1-16,0-2 0 0,0-4 0 0,-6 2 0 15,8 0 1-15,-1 5 4 0,-6-5 0 0,6 0 1 16,-1-2-1-16,-2 0-2 0,-2 0 0 0,-3 0-1 16,8 0 1-16,1 0-3 0,-2 0 0 0,-4 2 0 15,8 9 2-15,3-5-1 0,-7-4 0 0,5 3 0 16,-1-1 0-16,1-6-2 0,-1 0 1 0,3 4-1 16,4 0 1-16,-5 0-7 0,3-2 0 0,-2 0 0 15,10 0 2-15,-13 0-4 0,-3 0 0 0,-1 0 0 0,4 2 1 16,1 0-1-16,-9-2 0 0,4-2 0 0,-2 2 0 15,8 0-1-15,-5 0 1 0,1 0 0 0,-2-6 0 16,0 4 0-16,-4 4 0 0,4 0 0 0,5-2 0 0,3 0-1 16,-5 0 1-16,1 2 0 0,7 0 0 0,-2-2-2 15,-7 0 2-15,7 2 0 0,-2 2 0 0,4-1-4 16,-7-1 1-16,0 2-2 0,3-4 2 0,0 2-3 16,-3 2 2-16,3-4-1 0,-3 0 1 0,1 0-2 15,-5 2 2-15,0 3-1 0,0-5 1 0,5 0 1 16,-5 0 1-16,-2 0 0 0,6 4 1 0,-1 0 0 15,1-2-1-15,1 0 1 0,-1 1 0 0,-2-3 0 0,3 0 0 16,-1 0 0-16,9 0 1 0,-8 2-1 0,-5 4 1 16,2-6-1-16,5 2 1 0,-3-2-1 0,-1 0 1 15,-1 0 0-15,0-2 0 0,-1 2 0 0,1 0 0 16,-11 2 0-16,12-2 0 0,-1 0 1 0,-2 0 0 0,-6 0 0 16,6 0 0-16,-6 0 0 0,6 0 0 0,-6 2 0 15,4 5 0-15,-2-3 2 0,2-4 0 0,-2 0 0 16,6 0 1-16,-2 0-1 0,2 0 2 0,-8 0-2 15,6 0 2-15,3 0-2 0,-3 0 1 0,-4 0 1 16,8 0-1-16,1 0 1 0,-10 0-1 0,6 0 1 16,-3 0-1-16,-2 0-4 0,-3 0 0 0,1 0 0 15,6 0 0-15,-2 0-1 0,-4 0 0 0,0 0 0 16,2 0 1-16,2 0-3 0,-7 4-1 0,3 3 1 16,-2-7-1-16,3 0 2 0,-1 0 0 0,0 0 0 15,-5 0 1-15,5 0-6 0,-5 0 0 0,5 0 0 0,-4 0 1 16,8 0 1-16,-5 0 1 0,-3 0-1 0,-1-5 1 15,5 5 2-15,0 5-1 0,-1-5 1 0,1 0 1 16,2 0-1-16,-6 0 1 0,1 0-1 0,-1 0 1 0,5 0 0 16,-1 0 0-16,-2 0 0 0,-1 0 1 0,7 0 0 15,-2 0 1-15,-2-5-1 0,4 3 1 0,-4 2 1 16,-1 2 2-16,1 3-2 0,2-5 1 0,0 0 2 16,-4-5-1-16,-3 3 1 0,9 2 0 0,-6 0-5 15,1 0 2-15,-5 0-2 0,8 0 1 0,-3 0-1 0,-1 0 0 16,-3 0 0-16,1 0 0 0,-1 0-1 15,-2 0 1-15,3 0 0 0,4 0 0 0,-1 0-3 0,-3 0 2 16,4 0-1-16,-5 0 1 0,3 0 1 0,-3 0 0 16,0 0 0-16,1 0 0 0,4 0-1 0,-5 0 0 15,-6 0-1-15,11 0 2 0,-7 0-1 0,0 0 0 16,-1 0 0-16,1 0 1 0,-2 0-1 0,2 0 1 16,1 0-1-16,1 0 1 0,0 0 0 0,-1 0 0 15,-5 0 0-15,2 0 0 0,2 0 0 0,-4 0 0 16,0 0 0-16,4 0 0 0,-1 0 1 0,1 0 0 0,-4 0 0 15,0 0 0-15,6 0-1 0,-6 0 1 0,0 0 1 16,5 0-1-16,1 0-1 0,-6 0 0 0,0 0 0 16,0 2 0-16,11 3 0 0,-7-3 0 0,-2-2 0 15,3 0 0-15,1 2-1 0,0 2 1 0,5-2-2 16,11 3 2-16,-22-5-2666 0</inkml:trace>
  <inkml:trace contextRef="#ctx0" brushRef="#br0" timeOffset="26996.07">19200 11640 2035 0,'0'0'0'0,"0"0"0"15,0 0 0-15,0 0 97 0,0 0-1 0,0 0 1 0,0-21-1 16,0 19-11-16,0 2 1 0,0 0-1 0,0 0 1 0,0 0-45 0,0 0 0 16,0 0 1-16,0-2-1 0,6 2-37 0,5-4-1 15,-3 2 1-15,1-5 0 0,6 1-2 0,2-1 2 16,-6 3-1-16,6-2 0 0,5 4-2 0,-5-3 2 15,-4 3-2-15,8-6 1 0,1 1-1 0,-5 3 0 0,0 2 0 16,11-2 1-16,0 0-5 0,0-1 1 16,0 1 0-16,4 2 1 0,-4-4-5 0,4 1 2 0,2 1-1 15,11 0 1-15,-4 0 3 0,-2 1 1 0,-1 1-2 16,12 0 2-16,-12-4 0 0,-3 2 0 0,-1-1 0 16,5-3 0-16,4 1 0 0,-5 7 0 0,3 0 0 15,4-6 0-15,4 2 6 0,1 2 1 0,6 0-2 16,-1-5 2-16,-3 5 2 0,-7 0 1 0,2-2-1 15,-2-3 1-15,0 5-2 0,1 2 1 0,3-2 0 16,2-2 0 15,5-1-4 1,-6 5 0-17,1-2 1-15,9 0-1 0,-15 0 0 0,0 2 0 0,0 0 1 0,5 2 0 0,-1-4-5 0,1-2 1 0,1 2 0 0,5 2 1 0,-7-2 3 0,-4-3 1 0,5 3 0 16,-1 2-1-16,-10-6 7 0,-5 2-1 15,7-1 0-15,-3-1 2 0,5 4 4 0,-4 0 0 0,-2-3 0 16,10 5 0-16,-2-6-3 0,-7 2 2 0,3 2-1 31,4-5 1-31,-8 5-5 16,-9 2 2-16,0-2-1 0,2-2 1 0,4 2-12 0,-6 2 1 0,-2-7-1 0,-3 3 2 0,3 4 4 0,-2-2 1 0,-1-4 0 0,-1 1 0 16,-1 7-8-16,3 1 1 0,-3-6 0 0,3 1 0 15,-3 0-2 1,-3 0 0-16,3 2 0 0,7 4 2 0,-4-2-2 0,-5 1 0 0,0 1 0 0,9-2 0 0,-2 2-2 15,-7 5 2 1,3 6-2555-16</inkml:trace>
  <inkml:trace contextRef="#ctx0" brushRef="#br0" timeOffset="29367.06">2036 13339 1721 0,'0'0'0'0,"-24"-8"148"16,9 1 1-16,4 3-1 0,9 4 2 0,-2 0-65 15,4 0 1-15,-6-6 1 0,6 4-1 0,0 2-41 16,0 0 0-16,6 0 0 0,-6 0 0 0,0 0-43 15,0 0 0-15,0 0 1 0,4 0-1 16,3 0 1-16,-1 0 2 0,3 0-1 0,14-7 1 0,12 1-4 0,-1-3 1 16,9 1-1-16,-2 1 1 0,-3-3-3 0,1 1 1 15,0 1 0-15,6 6 0 0,-7-5-2 0,-3-1 0 16,1-9-1-16,-1 0 2 0,-1 4-8 0,9 5 2 0,-2-7-1 16,4 6 0-16,4 3-11 0,0-7 0 0,7 0 0 15,4 1 1-15,-12 5 12 0,-3-1 0 0,2-3 1 16,-6 0-1-16,2 5-5 0,-9-3 0 0,7-1-1 15,8 3 1-15,0 1 11 0,3 0 0 0,4-1 0 16,0-1 0-16,-7 1 0 0,-6 3 1 0,-2 0-1 16,-3-2 2-16,5 3 0 0,-4 3 1 0,2-2-1 15,10-6 2-15,-1 6-1 0,5 4 2 0,1 0-1 16,0 4 1-16,-11-6-1 0,-2 0 1 0,2 2-1 16,4 3 1-16,-3-3-5 0,-1 4 0 0,10-2 0 0,8 3 0 15,1-1-4-15,-12 1 2 0,-1-1-1 0,-2 2 0 16,5 1-2-16,-7-3 0 0,-2 1 0 0,5-1 0 15,-1 0-5-15,3-1 1 0,14-3 0 0,1 2 0 16,-5 2 5-16,-8 1-1 0,2-3 1 0,-1-2-1 0,-3 3 0 16,2-5 0-16,14-3-1 0,9 1 2 0,-10 0 2 15,-5 2-1 17,5 0 1-32,-5-4 1 0,-13 4 1 0,7 4 0 0,4-4 0 0,13 0 1 0,0 0-1 0,-6 0 0 0,-5-4 0 0,0 2 0 0,-4-3-3 15,-2 1 1-15,6 2-1 0,5 2 1 0,6 0 0 0,-7 0 1 16,3 0-2-16,-2-4 2 0,-5 2-3 0,-6 0 0 15,10-3 1-15,5 3 0 0,2 4 1 0,-2 0 0 16,-2 1 0-16,4-3 1 0,-7 0 1 0,-6 0 0 16,3 0 0-16,3 0 0 0,3 0 0 0,-3 0 0 15,1 2 0-15,-1-2 1 0,-3 2 4 0,-8 0 0 16,1 0 0-16,4-4 0 0,7 4 9 0,-5 2-1 16,11-2 1-16,-2 1 0 0,-9 1-7 0,-12 0 1 0,5-4-1 15,8 4 1-15,-8-1 2 0,1-1 0 0,11-2 0 16,10 0 1-16,-10 0-6 0,-7 0-1 0,2 2 1 15,5 2 0-15,-5 0 0 0,0 1 0 0,15 1 1 16,7-6-1-16,-7 4 0 0,-10 0-1 0,2-1-2091 16</inkml:trace>
</inkml:ink>
</file>

<file path=ppt/ink/ink5.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2:54:23.100"/>
    </inkml:context>
    <inkml:brush xml:id="br0">
      <inkml:brushProperty name="width" value="0.05292" units="cm"/>
      <inkml:brushProperty name="height" value="0.05292" units="cm"/>
      <inkml:brushProperty name="color" value="#FF0000"/>
    </inkml:brush>
  </inkml:definitions>
  <inkml:trace contextRef="#ctx0" brushRef="#br0">4667 6429 1067 0,'0'0'0'15,"0"0"0"-15,0 0 0 0,0 0 31 0,0 0 2 16,28 15-1-16,-23-15 1 0,1 0-4 0,-2 0 0 15,3 0 0-15,-7 5 2 0,4-5 6 0,-2-5 0 0,3 5 0 16,-1 0 0-16,2 0-10 0,1-4 1 16,-3 2-1-16,2 2 1 0,7 2-22 0,-2 2 2 0,-7-4-1 15,7-4 1-15,-4 2 14 0,-1 0 1 0,-2 0-1 16,11-3 1-16,-2 5-12 0,-2-6 1 0,0 4-1 16,2 0 2-16,-3-3 6 0,1 5 0 0,0-4 0 15,10 0 1-15,-4 2-3 0,1 2 0 0,-6 0 0 16,10-4 0-16,-5 4 0 0,5 0 1 0,-5 0 0 15,4 0 1-15,-4-7-6 0,1 7-1 0,-8 0 1 16,12 0-1-16,-9-4 4 0,2 4-1 0,-2 0 1 16,2-4 0-16,6 4-10 0,-10 4 2 0,2-4-1 0,2 0 1 15,4-4 12-15,-4 4 0 0,-4 0 0 0,6 0 1 16,0 0-16-16,0 0 2 0,7 0-1 0,4 4 0 16,-2-4 6-16,-3 4-1 0,5-4 0 0,4 7 0 15,-8-7-6-15,4 0-1 0,4 0 1 0,2 6 0 0,-6-4 4 16,-6-2 0-16,6 2 0 0,-7 2 1 0,-2-4-5 15,3 5-1-15,4-5 1 0,-3 4-1 0,5-2 1 16,-4-4 0-16,4-2 0 0,4-1 1 0,-4 1-2 16,6 2 0-16,-2 2 1 0,3 0-1 0,-3-4 1 15,-2 0-1-15,-2 4 1 0,4-5-1 0,2 3-2 0,-8 2 0 16,4 0 0 15,-4 0 0-31,2 0-1 0,-5-4 1 0,5 0-1 0,7 4 0 0,-7 0-2 0,4 4 1 0,2-4 0 0,5-4 0 16,4 8-1-16,-9-4-1 0,9 0-1789 0</inkml:trace>
  <inkml:trace contextRef="#ctx0" brushRef="#br0" timeOffset="2276.98">7488 6244 1255 0,'0'0'0'16,"0"0"0"-16,-6 0 0 0,6 0 136 0,6 0 1 0,-6 0 0 16,0 0 0-16,0 0-62 0,0 0 0 0,0 0 0 15,0 0 2-15,4 0-77 0,3 0 0 0,-7-4 0 0,11 4 0 16,-5 4-22-16,3-4 1 0,-1 0 0 0,3 0 0 16,6-4-3-16,-2 4-1 0,-2-4 0 0,6 4 2 15,-6-2 22-15,4 2 1 0,5-4 0 0,1-1 0 16,5 3 2-16,-2 2 1 0,-2-2 1 0,4 0-1 0,-3 2 16 15,-5-4 1-15,1 4-1 0,3 4 2 0,1-4-15 16,-7 0 1-16,3 0 0 0,3-4 1 0,-1 4-2 16,-1 4 2-16,-1-2-1 0,3 0 1 0,-3-2 1 15,1 0 0-15,-5 0 0 0,11-4 1 0,-4 4-2 16,8 0 0-16,0 0-1 0,-2 0 2 0,-2 0 19 16,-2-4 1-16,-3 4-1 0,9-5 1 0,-4 5-8 15,-4 5 2-15,0-1-2 0,1-4 1 0,-1 0-7 0,-3 0-1 16,3 2 1-16,-3-2 0 0,5 0 5 0,-6 0 0 15,7 0 0-15,-5 0 0 0,2 4-13 0,-3 5 1 16,7-3-1-16,0-6 1 0,4 4-5 0,-4-4 0 16,2 5 1-16,-4-5-1 0,2 6-3 0,-5-2 1 15,3-2-1-15,-2 1 1 0,-1-1-1 0,-3 2 0 0,-1 0 0 16,2-4 1-16,1 0-2 0,-1 0 0 16,-8 0 0-16,11 0 0 0,-3 0-1 0,-4 0 1 0,5 0-1 15,6 0 1-15,-7-4 0 0,1 4 0 0,1 4 0 16,5-4 0-16,0 0 1 0,-4 0 0 0,4-4 0 15,4 4 0-15,0 0 1 0,-8 0 1 0,4 0 0 16,-3 0 1-16,1-4 5 0,-4 2 1 0,5-1-2 16,1 3 2-16,-6 0 16 0,1-2 1 0,5 2-1 15,-2-4 0-15,-2 0-7 0,4 2 0 0,-3 2 0 16,5 0 0-16,3-5-10 0,-5 1 0 0,6 0 0 0,-2 2 1 16,2-2 9-16,-10-1 0 0,4 3 0 0,4 2 0 15,-8 0-13-15,-3-4 1 0,1 0-1 0,6-1 1 16,-5 5 0-16,3 0 0 0,-5-4 0 0,-1 2 1 15,5 2 2-15,-5 0 1 0,8 0-1 0,4-4 1 16,-8 4-6-16,-3 0 1 0,5 0-1 0,2-4 1 0,-5 4-1 16,1 4 2-16,-3-4-2 0,7 0 2 0,-2-4-5 15,-7 1 1-15,-2 1 1 0,9 0-1 0,-9-2-1 16,-4 4 0-16,2 0 0 0,7-4 0 0,-3 8-1 16,-4-4 0-16,2-7 0 31,5 5 0-31,1 0-1 0,-1 2 1 0,6 0-1 0,4 0 1 0,-2 4-3 0,7-1 0 0,3-3 1 0,5-3 0 0,-2 3-7 0,-13 0 1 15,13-2-2194-15</inkml:trace>
  <inkml:trace contextRef="#ctx0" brushRef="#br0" timeOffset="34567.87">7608 10482 1494 0,'0'0'0'0,"0"0"0"16,0 0 0-16,0 0 87 0,-21-5-1 0,21 1 0 15,-4 0 1-15,-3 4-20 0,7 0 1 0,0-2-1 16,0 2 0-16,0 0-8 0,0 0-1 0,0 0 0 15,0 0 2-15,0 0-40 0,0 0 1 0,0 0-1 16,0 0 2-16,0 0-22 0,0 0 0 0,0 0 0 0,0 0 0 16,0 0 5-16,0 0 1 0,0 0 0 0,0-2 0 15,7 2 7-15,-1 0-1 0,-2 0 0 0,11-2 2 16,5 2-11-16,5 0 1 0,-1 0-1 0,4 0 1 16,0-5-4-16,-5 5 0 0,3 0 0 0,2 5 0 0,-4-5 0 15,-3-5 2-15,-4 5-1 0,9 0 0 0,-2 5-1 16,-3-3 1-16,-4 0-1 0,7-2 1 0,4 0 2 15,-2 0 2-15,-3 0-2 0,9 0 2 0,3 2-4 16,3 2 1-16,-3 0 0 0,3-8 1 0,3 4 3 16,-9 4 1-16,3-1 0 0,3-1 1 0,-3 0 4 15,-7 2 1-15,-1-4 1 0,6 0-1 0,-5 0-9 16,-1 0 0-16,6 0 0 0,1 0 0 0,5 4-4 0,-5 3 1 16,5-1 0-16,6-6 1 0,-2-2-2 15,-5 2 1-15,-3 2-1 0,10-2 1 0,-11 0-1 0,-2 0 0 16,-8 0 0-16,15 0 0 0,-5 0 1 0,4 0 0 15,-5 0 0-15,5 0 0 32,1 0 3-32,0 0-1 0,1 0 0 0,3 0 1 0,-4 0 0 0,-3 0 1 0,3 0-1 0,-7 0 1 0,0 0-1 0,-1 0 1 0,1 0-1 15,2 0 1-15,-6 0-4 0,0 0 1 0,4 0 0 16,9 0 0-16,-5 0 14 0,-6 0 1 0,9 0-1 16,0 0 1-16,4 0-3 0,-13 0 2 0,4 0-2 15,-2 0 2-15,0 2-8 0,-8 3 0 0,4-5 0 16,4-3 1-16,-2 1 2 0,-2 2 0 0,0 0 0 15,4-4 1-15,-4 4-5 0,6 0 2 0,5 0-1 16,4-4 1-16,-9 4 0 0,1 0 0 0,-1-4 0 0,3 1 1 16,-7 3-7-16,-3 0-1 0,-1-2 0 0,2 0 0 15,7-2 2-15,-8 4 0 0,1 0 1 0,7-4-1 16,-3 4-1-16,2 2 2 0,1 0-1 0,3-2 1 16,1-4 7-16,-5 1 1 0,-2-1-1 0,7 4 1 0,-5 0-11 15,-1 0-1-15,-10 0 0 0,9 0 1 0,1 0 1 16,-3 0 2-16,-2 0-2 0,-3 0 2 0,-1 0-1 15,8 0 1-15,-2 0-1 0,2 0 1 0,9 4-2 16,-4-4 2-16,-3 0-1 0,-2-4 1 0,-2 4-4 16,-2 0 1-16,0 0 0 0,6 0 0 0,-8 0 0 15,-4 0-1-15,1 0 0 0,5 0 0 0,-4 0 1 0,-3 0 1 16,1 0 0-16,1 0 0 0,5 4-3 0,-6-1 0 16,1-1 0-16,5-7 0 0,0 5 2 0,0 0 2 15,-2 0-2-15,2-4 1 0,-5 4 10 0,3 0-1 16,2 0 0-16,2-4 1 0,-2 4-10 0,-11 4 2 15,4-4-1-15,1 0 1 0,-5-4 0 0,0 2 1 16,5 2-1-16,1-2 2 0,5 0-6 0,0-3 1 0,-6-1 1 16,12 6-1-16,-6 2-2 0,-2 2 0 0,-3-4 0 15,12-6 1-15,-7 4-5 0,-1 0 0 0,-1-3 0 16,-2 5 0-16,4 0-6 0,-7-4 1 0,3 0-1 16,2-5 1-16,-5 3-1 0,-2 4 1 0,-1 4 0 15,3-4 0-15,0-4 0 0,3 3 0 0,-7 3 0 16,9 0 1-16,2-4 3 0,-5 2-1 0,5-2 1 15,0 4 0-15,-2 0 3 0,-2-2 0 0,4-3-1 16,-1 1 1-16,1 4-2 0,-4 0 0 0,4 0 0 16,0-4 0-16,-7 2 2 0,1 0 1 0,-5-3-1 15,7 3 1-15,-3 2 0 0,-4 0-1 0,5 0 1 0,1-6 1 16,-1 4 0-16,-5 2 0 0,0 0 0 0,9-4 0 16,-3 1 0-16,3 3 0 0,-2 0 0 0,4-4 0 15,0 0 0-15,-5 2 1 0,3 4 1 0,4 0-1 0,-2-4-1 16,-9 0 0-16,5 0 0 0,4 0 0 0,-5 2-1 15,-3 0 1-15,-1 2 0 0,2-4 0 0,1-3-2 16,-9 10 2-16,8-5-1 0,3 2 1 0,2-2-1 16,-3-2 1-16,-6 2-1 0,9-5 1 0,-6 10 0 15,5-5 1-15,-1 0-1 0,2-5 1 0,2 3 5 16,-5 2 0-16,5 0-1 0,0-4 2 0,0 4-3 16,-4 2 2-16,-5 0 0 0,4-4-1 0,5 0-3 0,-10 2 1 15,-1 0-1-15,4 0 0 0,3-4-1 0,-9 4 2 16,-2 0-2-16,8 0 1 0,7 0-2 0,-11 0 0 15,0 0 0-15,11 0 0 0,-2 0-2 0,-4 0-1 16,1 4 1-16,5-4 1 0,-4-4-1 0,4 4 0 16,-3 0-1-16,5 0 2 0,-2 0-1 0,-2 0 1 0,-2 0-1 15,8-5 0-15,-11 3 1 0,-1 2 0 0,-3 0 0 16,4-4 1-16,1 4 0 0,1 2 0 0,-5 0 0 16,3-2 0-16,0-2 0 0,3 2 1 0,-2 0 0 15,1 2 0-15,5-2-1 0,-2 0 2 0,2 2-1 16,2 3 0-16,0-5 1 0,-7-5 1 0,5 5 0 15,7 0 0-15,-10 5-2 0,-5-1 0 0,1-4 0 16,7 0 2-16,-4 0-3 0,-9 0 1 0,2 0 0 16,7 0 0-16,-3 0 1 0,0 0 0 0,-3 0 1 15,3 2 0-15,3 0 4 0,-3 0 0 0,3 3-1 0,-3-5 1 16,7 0-2-16,-2 0-1 0,-2 0 1 0,8 0 0 16,-13 2 0-16,3 2 0 0,-1-2 0 0,-4-4 0 15,5 0 3-15,-9 2 1 0,4 2-1 0,0 0 1 16,2 0-8-16,-6 2 1 0,-2-4 1 0,10 0-1 0,-8 0-1 15,-2 3 0-15,4 1 0 0,2-4 1 0,0 2 1 16,-6 0 0-16,0 2-1 0,8-4 2 0,-4 2-3 16,2 1 0-16,-6-1 0 0,6 2 1 0,7 0-3 15,-5-2 1-15,-6 0 0 0,4 1 0 0,0-1-1 16,-2 0 1-16,-4 2-1 0,6-4 1 0,0 2-9 16,-4 0 0-16,-2 0 0 0,8 1 1 0,-2-1-6 0,3 2-1 15,-5-4 0-15,2 0 2 0,0 0 8 0,0 2 2 16,-6 2 0-16,11-4-1 0,-10-2-6 0,-1 2 0 15,6 4 0-15,-2-1 0 0,3 1 5 0,-8 0 1 16,7-2-1-16,5-2 1 0,-1 0 3 0,-8 0 1 16,4 4-1-16,-2-4 1 0,3 0 0 0,-6 5 0 0,4-1 0 15,1-2 0-15,6 2 0 0,-3-4 1 0,-3 0 0 16,6 0 0-16,-1 0 2 0,-9 5 1 0,8-5-1 16,3 0 1-16,-3 0-4 0,-4 0 1 0,5 4-1 15,2-4 1-15,-3-2-1 0,-4 2 0 0,-2 0 0 16,7 0 0-16,-3 2-1 0,-2 4 0 0,-2-6-1 15,7 0 1-15,-1 4 1 0,-2-1 0 0,-1-1 0 16,1-2 0-16,-2 0 0 0,-4 0 0 0,8 0 0 16,1 0 0-16,-3 0-1 0,3 0 0 0,-5 0 0 15,9 0 0-15,-7 2-3 0,2 2 2 0,-3-4-1 16,3 0 1-16,-4 0-1 0,0 0 2 0,3 0-1 0,-7-4 1 16,2 8-3-16,-2-4 1 0,-3 2 0 0,3-2-1 15,2 0 2-15,-4 0 1 0,0 0-1 0,1 0 1 0,6 0 0 16,-8 0-1-16,-3 2 1 0,4 1 1 0,4-3-1 15,-9 0 1-15,0 0-1 0,5 0 1 0,0 0 0 16,-5 0 0-16,5 0 0 0,0 0 0 0,6 0 0 16,-6 0 0-16,4 0 0 0,-4 0 0 15,1 0 2-15,-5 0 2 0,4 0-1 0,-1 0 0 0,3 0 5 16,-2 0 1-16,0 0-1 0,-1 0 1 0,8 0-1 16,-8 0 1-16,-3 0-1 0,8 0 1 0,-2 0 0 15,2 0 0-15,-5 0 0 0,3 0 1 0,2 0-2 0,-2 0 1 16,-4 0 0-16,-3 0 0 0,1 0-5 0,-3 0 2 15,-2 0-1-15,2 0 1 0,3 0-2 0,-7 0 2 16,4 0 0-16,3 0-1 0,-1 0 0 0,-2 0-1 16,-4 0 1-16,5 0-1 0,-3 0-6 0,-2 0 0 0,0 0-1 15,4 0 1-15,-2 0-12 0,2 0 0 0,-4 0 1 16,0 0-1-16,7 0 6 0,-7 0 0 0,0 0 1 16,4 0 0-16,0 0 0 0,-1 0 0 0,-3 0 1 15,0 0-1-15,0 0 1 0,0 0 1 0,0 0-2366 16</inkml:trace>
  <inkml:trace contextRef="#ctx0" brushRef="#br0" timeOffset="36301.05">15832 8942 1545 0,'0'0'0'16,"0"0"0"-16,0 0 0 0,0 0 69 0,0 0 2 16,0 0-1-16,0 0 0 0,0 0-20 0,0 0-1 15,0 0 0-15,0 0 1 0,0 0-22 0,0 0 0 16,0 0 0-16,0 0 1 0,0 0 1 0,0 0 2 0,0 0-2 16,0 0 2-16,0 0-32 0,0 0 1 0,0 0 0 15,0 0 0-15,0 0 8 0,0 0 1 0,0 0-1 16,0 0 1-16,0 0 9 0,0 0 0 0,0 0 0 15,0 0 2-15,0 0-8 0,0 0 2 0,0 0-1 16,0 0 1-16,0 0 4 0,0 0 0 0,0 0 0 16,0 0 0-16,0 0-16 0,0 0 2 0,17 15-1 15,-11-10 1-15,-1-3 15 0,1 0 0 0,-2 4 1 16,-1-2 0-16,1 7-11 0,0-5 0 0,-2 3 0 0,3-1 0 16,1 3 0-16,0 2 0 0,-1 0 1 0,-5-7-1 15,6 3-5-15,-2-3 1 0,1 2-1 0,-3 3 1 16,2 0 9-16,-2-1-1 0,3 1 1 0,-1 2-1 15,-2-3-7-15,-2-1 0 0,4-3 0 0,-4 3-1 0,5 1 4 16,-5 1 1-16,0-7-1 0,2 3 0 0,4 1-6 16,-6-4 1-16,0 3-1 0,0-1 2 0,0 3-2 15,5-5 2-15,-1 0 0 0,-4 2-1 0,2 3-5 16,2-3 1-16,-4-1-1 0,0-3 1 0,0 0-2 16,0 0 0-16,0 2 0 0,0-2 1 0,0 3-3 15,0-3-1-15,0-2 1 0,0 0 0 0,0 0-3 16,0 0 1-16,0 0 0 0,0 0 0 0,0 0 5 0,0 0 0 15,0 0 0-15,0 0 0 0,0 0 3 0,0 0 0 16,0 0-1-16,0-2 2 0,0-1 9 0,0 3 2 16,0 3-1-16,0-1 1 0,0-2-8 0,0-2-1 15,0-1 1-15,0-1 1 0,-4-6 8 0,4 1-1 16,0 3 1-16,-2-7 0 0,-2 0-10 0,-1 5 1 16,5-3 0-16,-6 3 0 0,4-3 12 0,-3 2 1 0,1 3 0 15,4-2 0-15,-2-3-1 0,-2 5 2 0,-1-3-1 16,-1 3 0-16,4-3 1 0,2 3 1 0,0 2-1 15,-9-3 0-15,9-1-7 0,-2 1 0 0,-2 3 1 16,4 0 0-16,-5 0-1 0,3 1 2 0,2-1-2 16,-4 0 2-16,4 0-8 0,0 2 0 0,-6-3 0 15,6 5 1-15,0-4 6 0,0 0 1 0,0 2 0 16,0-3 0-16,-5 5-20 0,5 0 1 0,-2-6-1 16,2 4 1-16,0 2 3 0,0 0 0 0,0-2 0 15,0 2 0-15,0-5 2 0,0 3 2 0,0 0-2 0,0 0 1 16,0 2 2-16,0 0-1 0,0 0 1 0,0 0-1 15,0 0-2-15,0 0 1 0,0 0-1 0,0 0 0 16,0 0 2-16,0 0 0 0,0 0-1 0,0 0 2 16,0 0-5-16,0 0 0 0,0-2 0 0,0 6 1 0,0 5-4 15,0 1-1-15,2 5 1 0,9 11 1 0,-11-26-2638 16</inkml:trace>
  <inkml:trace contextRef="#ctx0" brushRef="#br0" timeOffset="38555.12">15883 8991 1784 0,'0'0'0'15,"0"0"0"-15,0 0 0 0,0 0 85 0,0 0 1 0,0 0 1 16,0 0-1-16,0 0-18 0,0 0 0 16,0 0-1-16,0 0 2 0,0 0-34 0,0 0-1 0,0 0 1 15,0 0 1-15,0 0-21 0,0 0 0 0,0 0 0 16,0 0 1-16,0 0-16 0,0 0 0 0,0 0 0 16,0 0 1-16,0 0 1 0,0 0 1 0,0 0 0 15,0 0 0-15,0 0 5 0,0 0 0 0,0 0 0 16,0 0 1-16,0 0 3 0,0 0 0 0,-6 26 1 15,10-20-1-15,-2 7-4 0,-2 2 0 0,5 0 0 0,-5 2 1 16,6 6 5-16,-2 3 2 0,-4-7-2 16,0 0 2-16,-4-2 1 0,4-2 0 0,6 0 0 0,-6 0-1 15,-2-5 1-15,2-1 1 0,2 1-1 0,3-3 1 16,-5 1-11-16,0-6 1 0,0 3-1 0,0-3 1 16,0 0-7-16,0 2 1 0,0-4-1 0,0 2 1 15,0-2-2224-15</inkml:trace>
  <inkml:trace contextRef="#ctx0" brushRef="#br0" timeOffset="39548.15">15943 8894 2135 0,'0'0'0'0,"0"0"0"16,0-3 0-16,-4-1 83 0,4-2 0 0,4 4 0 16,-4 0 0-16,5-3-29 0,-5 1 0 0,0 2 0 15,2 0 0-15,4-5-18 0,-6 3 1 0,5 2 0 16,1-4 0-16,3-7-33 0,-1 0 1 0,1 2-1 16,1-3 2-16,3-1 8 0,5 0 2 0,-8 4-1 15,-3 1 0-15,1 1-8 0,-1 3 1 0,-1-1 0 16,1 3 0-16,3 4 3 0,-3 0 0 0,-7 0 0 15,10 0 1-15,-5 0-8 0,-1 0 1 0,-4 2-1 16,7 2 0-16,-5 3 1 0,2-1 1 0,0 1-1 31,-2-1 1-31,3 5-2 0,-1 1 1 0,-2-5-1 0,5 12 1 0,-5 4-4 0,-2 1 1 0,-5-3 0 0,1 4 1 16,-7 3-3-16,5 0 0 0,0-9 0 0,-10 2 1 16,-1-2-1-16,4 2 0 0,-2 1 0 0,3-3 0 15,-3-4-3-15,-3 0 1 0,1 0 0 0,0-3 1 0,2-1-7 16,4 0 0-16,-6-1 0 0,6-3 2 0,3-5 0 15,3 0 1-15,-1-2 0 0,-3 0 0 0,3 0 0 16,0 0-1-16,1 0 1 0,5-2 0 0,-2 0 4 16,-2-1 1-16,4 3-1 0,-4-4 1 0,4 0 0 0,-3 0 0 15,-1 2 0-15,4-9 0 0,0 0 1 0,0-1 0 16,0 1 0-16,0-4 0 0,7 4 6 0,-3 1 1 16,2 1-1-16,-1 5 0 0,1 0-2 0,5 2-1 15,-11-3 1-15,6 1 1 0,5 0-5 0,-5 2 1 16,3 2 0-16,-3 0 0 0,7 0 2 0,2 0 0 15,-4 0 0-15,6 4 0 0,0 2-3 0,5 3 1 16,-9 2 0-16,4-7 0 0,-2 6-2 0,-2-5 1 16,-3 5 0-16,10 1 0 0,-7 0 1 0,-7-1 1 0,5 3-1 15,6 4 1-15,0-2-2 0,-6-5 1 0,0 3-1 16,-1-2 0-16,1 4-1 0,-4-9 1 0,-1 3 0 16,5-3 0-16,-3 7 1 0,-1-7 1 0,-5 0-1 15,9 1 1-15,-1-1-2 0,-3-6 1 0,-3 4-1 16,3 3 0-16,3-1 4 0,1-1 1 0,-7-5 0 15,3-3 0-15,3 1-6 0,1 2 1 0,0 0-1 16,2-2 2-16,2-4-2 0,-2 1 0 0,-3 1 0 16,3-9 1-16,-4 3-1 0,-7-1 0 0,2 1 0 0,7-10 0 15,-4 6-1-15,-3 3-1 0,-2 0 1 0,2-8 0 16,1 2-2-16,-3 4-1 0,-2 3 1 0,0-1 0 16,-2-2 1-16,-3 3-1 0,5 3 1 0,-4-7 1 15,2-1 1-15,-2 2 0 0,4 6 0 0,-7-1 0 0,3-1 3 16,-7 3 2-16,9 4-2 0,-2-7 2 0,4 3 4 15,-5 2 1-15,-1 4-1 0,6-2 1 0,0-3-1 16,-2 5 0-16,-3 0 0 0,1 0 1 0,4-4 3 16,0 4 2-16,0 0-1 0,-2 0 1 0,-2 0-12 15,4 0 1-15,-5 0-1 0,3 4 2 0,2 1-3 0,-4 3 1 16,-2 1-1-16,1 6 2 0,5 8-4 0,0 3 0 16,0-12 0-16,5 8 1 0,1-1-2 0,-2-4 1 15,3-2 0-15,3 4 0 0,8 2-1 0,-1-6 1 16,-6-4 0-16,-1 4 0 0,5-7 2 0,-2 3 0 15,0-1 0-15,2-3 1 0,0 1 5 0,-6-6 1 16,6 0-2-16,6 1 2 0,-4-3 0 0,-4 0 0 16,-2 0 0-16,10-3 1 0,-3 1-2 0,3 0 1 15,-8 2 0-15,4-13 0 0,5 3 6 0,-12-1-1 0,8 1 1 16,-8-5 0-16,1 4-15 0,2-2 0 0,-9-2-2577 16</inkml:trace>
  <inkml:trace contextRef="#ctx0" brushRef="#br0" timeOffset="39848.83">16892 9121 2274 0,'0'2'0'0,"7"2"0"0,-7-4 0 0,-3 0 134 16,-1 0 0-16,4 0 1 0,0 0 0 0,0 0-49 0,0 0 2 15,4 0-2-15,3 5 2 0,-7-3-61 0,4 2 1 16,-2-2-1-16,7 5 1 0,2-3-36 0,-3 0 1 15,-8-4-2435-15</inkml:trace>
  <inkml:trace contextRef="#ctx0" brushRef="#br0" timeOffset="40866.44">17244 8951 2098 0,'0'-2'0'0,"0"0"0"16,4 2 0-16,-4-5 125 0,5 5-1 0,-3 5 1 0,-2-5 0 0,0 0-47 15,0 0-1-15,0 0 1 0,0-5 0 0,0 5-39 16,0 0 1-16,0 0-1 0,0 0 0 0,0 0-29 0,0 0 1 16,0 0-1-16,0 0 0 0,0 0 8 0,0 0 1 15,0 0 0-15,0 0 0 0,0 0-3 0,0 0-1 16,0 0 1-16,0 0 0 0,0 0 3 0,0 0 0 15,0 0 0-15,4 0 0 0,0 0 2 0,3 0 1 16,-7 0-1-16,2 5 0 0,0-1 1 0,0 2-1 16,-2-1 0-16,7 1 2 0,-3 5-10 0,7 1 2 15,-5-1-1-15,1 4 1 0,-3 2 4 0,-4 0 1 16,6-4-1-16,-1-1 2 0,1 3-10 0,-6 0 1 0,7-4-1 16,-7 4 2-16,4 0 2 0,2-1 1 0,3-3 0 15,-7 0 0-15,-2-3-10 0,0-1 2 0,4 1-1 16,-1-4 1-16,1 3-3 0,-4-7 2 0,4 4-1 15,-2 2 0-15,-2 3 3 0,0-3 1 0,0-2-1 16,0 1 2-16,0-3-7 0,0 0 1 0,0 4-1 16,0-4 0-16,0 1-2 0,0-3 0 0,0 0 0 15,0 0 0-15,0 0-1 0,0 0 2 0,0 0-2 16,0 0 1-16,0 0 0 0,0 0 2 0,0 0-2 16,0 0 1-16,0 0 1 0,0 0-1 0,0 0 0 0,-2-3 1 15,-2 1-1-15,4-2 2 0,-4-2-1 16,-3-9 1-16,-4-13-4 0,5 1 1 0,-1 1 0 0,-3 3 0 0,5-1 0 15,5 7-1-15,0 2 0 0,-6-4 0 0,2 4 1 16,4 0 2-16,0 5-2 0,-7-1 1 0,7-2-2 16,-2 7 0-16,-2 0 1 0,4 1-1 0,0 1 1 15,0-4 1-15,0 6 0 0,-4-3 0 0,1 1-2 16,3 2 1-16,0 0-1 0,-4 0 2 0,4 2-1 16,0-5 1-16,0 5-1 0,0 0 2 0,0 0-3 0,0 0 1 15,0 0-1-15,0 0 2 0,0 0-3 0,0 0 0 16,0 0 0-16,0 0 0 0,0 0 0 0,0 0 0 15,0 0 0-15,4 0 0 0,3 7-2 0,-1 1 2 16,-1-3-1-16,1 5 1 0,11 7-1 0,-6 4 1 16,-5 1-1-16,3 3 1 0,-7-6-2 0,9-2 0 15,-7 0-1-15,-4 0 1 0,0 3 0 0,0-6 1 16,2-3 0-16,3 4-1 0,-5 0-1 0,0-7 1 0,0 3-1 16,0 0 0-16,0-5 1 0,0-2 1 0,0 0-1 15,0 1 1-15,-5-3-1 0,5 0 1 0,0 0 0 16,0 2 1-16,0 1-1 0,0-3 1 0,0-2-1 15,0 0 1-15,0 0-1 0,0 0 1 0,0 0-1 16,0 0 1-16,0 0 0 0,0 0 0 0,0 0 0 16,-2 0 0-16,-2-2 0 0,4-1 0 0,0 1 0 15,-4-4 0-15,-3-3 0 0,5-5 0 0,-7 3 0 16,3-2 1-16,2-2-1 0,4 0 0 0,-7 3 0 0,7 1 1 16,0 5-1-16,-6 4 0 0,6-5 0 0,0 1 1 15,0 4 0-15,0-3 0 0,0 3 0 0,0-4 1 16,-5 0-2-16,5-1 0 0,0 3 0 0,0 0 0 15,0-3 0-15,0 3 0 0,0-2 0 0,0 1 0 0,0 1-2 16,0-2 2-16,0 2-1 0,5-7 1 0,-5 11-2947 16</inkml:trace>
  <inkml:trace contextRef="#ctx0" brushRef="#br0" timeOffset="46797.36">18197 7739 1444 0,'0'0'0'0,"0"0"0"0,0 0 0 0,0 0 67 15,0 0 2-15,0 0-1 0,0 0 0 0,0 0-15 16,0 0 0-16,0 0 0 0,0 0-1 0,0 0-20 16,5 21-1-16,-5-21 1 0,4 0-1 0,-2 0-8 15,7 0 0-15,-7 0 0 0,4 0 0 0,3 0-23 16,-3 0 1-16,-2 0-1 0,3 2 1 0,-1 3 11 16,5-3 0-16,-11-2-1 0,11 0 2 0,-5 0-6 0,5 0 1 15,-5 0 0-15,5 0 1 0,0 0 0 0,2 0 0 16,-5 0 0-16,3 0 1 0,2 0 4 0,-2 0 0 15,-1 0 1-15,3 0-1 0,2 0-2 0,-2 0-1 16,-2 2 0-16,4 2 0 0,-2-2-2 0,4-2 1 16,-6 0-1-16,6 2 1 0,4 5-4 0,-3-7 0 15,-8 0-1-15,16 0 1 0,-2 0 8 0,-1 0 1 16,-1 0 0-16,1 0-1 0,-1 0-4 0,-5 0 1 0,4 4 1 16,7-4-1-16,-2 0 8 0,-13-4 0 0,8 8 0 15,3 0 1-15,-2 3-16 0,-5-7-1 0,4 0 0 16,3 4 1-16,-3-4 12 0,3-4-1 0,-3 4 1 15,3 4 0-15,6-4-6 0,-2 0 1 0,2-4 0 16,-2 4 0-16,0 0-2 0,4-7 0 0,-2 5 0 16,2 6 1-16,3 1 5 0,-8-5 1 0,-1 0-2 15,2 0 2-15,-4 0-9 0,4 0 0 0,0 0-1 16,-1 0 2-16,1 0 2 0,0 0 0 0,4 0 0 0,-1 4 2 16,-4-2-8-16,6 0 1 0,5-2-1 31,3 0 2-31,-9 0-2 0,0 2 2 0,3 7-1 0,3-5 1 0,-3 2-1 0,-7-6-1 0,0 5 0 0,4-10 1 15,2 5-1-15,-6 5 1 0,6-1-1 0,3-4 1 0,-1-2-1 16,-3 0 1-16,1 2-1 0,5 0 1 0,-1 0-1 16,-3 0 1-16,1 0-1 0,-2-5 1 0,-6 5-4 15,-4 5 1-15,4-5 0 0,0 0 1 0,4 0-2 16,-4 0 0-16,0 0 0 0,0-5 0 0,0 5-1 16,4 5 1-16,-4-1 0 0,2-4 1 0,-5 0-2 15,3 2 1-15,2 2-1 0,3-4 1 0,-6 0 0 0,-5 0 1 16,2 5-1-16,-3-3 2 0,-4 0-2 0,0-2 0 15,1 0 0-15,3 0 0 0,-4 0-1 0,-6 0 1 16,-5 0 0-16,12 0 0 0,-3 0-1 0,-5 0 2 16,-3 0-2-16,3 0 1 0,3 0-1 0,-2 0 1 15,0 0-1-15,-5 0 1 0,5 0-1 0,-7 0 0 16,7 0 0-16,2-2 1 0,2 0-1 0,-2 2 0 16,2 0-2284-16</inkml:trace>
  <inkml:trace contextRef="#ctx0" brushRef="#br0" timeOffset="52393.81">20627 3438 1407 0,'0'0'0'0,"0"0"0"0,0 0 0 0,0 0 75 0,0 0 0 15,0 0 0-15,0 0 2 0,0 0-15 0,0-21 1 16,0 16 0-16,0 1 0 0,0 4-23 0,0 0 1 15,0-2-1-15,0 0 1 0,0 2 3 0,0 0 1 16,0 0 0-16,0 0 1 0,0 0-45 0,4 0 2 16,3 0-2-16,-7 0 1 0,4 0 23 0,-2 0-1 15,-2 0 1-15,0 0 0 0,0 0-7 0,0 0 0 16,0 0 0-16,0 0 0 0,0 0 2 0,0 0 0 0,0 0 0 16,0 0 0-16,0 0-6 0,0 0-1 0,0 2 1 15,0 4 0-15,0 3 1 0,9-3 1 0,-7-1-2 16,2 1 2-16,1 5-4 0,-3 1 1 0,4-1-1 15,-1 4 1-15,1-5 7 0,-2 1-1 0,3 2 0 16,-7 8 1-16,6-2-4 0,-2 3 0 0,3-3 0 16,1 6 1-16,-5-1-9 0,3-3 1 0,-2-2-1 15,3 2 1-15,-3-6 2 0,-4 0 0 0,4 0 0 16,3 0 0-16,-5 0 3 0,2-5-1 0,3 3 1 16,-7-2 0-16,0-5-7 0,4 3 1 0,-4-5-1 0,0 6 1 15,0 1-3-15,0-5 1 0,0-1-1 16,-4-1 2-16,4 2-1 0,0 3-1 0,0-9-2305 0</inkml:trace>
  <inkml:trace contextRef="#ctx0" brushRef="#br0" timeOffset="53454.51">21235 3334 1507 0,'0'0'0'0,"4"0"0"0,0-7 0 16,3 3 105-16,-1 4 2 0,-2 0-2 0,-1-4 2 15,1 2-51-15,-2 2 0 0,0-5 0 0,0 5 0 16,5 0-52-16,-3 0-1 0,-4 5 0 0,0-10 1 15,4 1-32-15,-2 4 1 0,-2-4 0 0,5 2 0 0,-3-2-8 16,0 4 0-16,0-9 0 0,2 3 2 0,-1-5 6 16,1 3 0-16,2 1 0 0,-1 3 1 0,1-2 7 15,1-3 1-15,-3 5-1 0,-4 2 1 0,0 2 17 16,0-5 1-16,4 5-1 0,-2-4 1 0,3 4 3 16,-5 0 2-16,0 0-2 0,0-4 2 0,0 4 20 15,0 0 1-15,0 0 0 0,0 0 0 0,0 0-5 16,0 0 2-16,0 0-2 0,0 0 1 0,0 0 10 0,0 0 0 15,0 0 0-15,0 0 0 0,0 0 2 0,0 0 1 16,0 0-2-16,-5 0 2 0,5 0 9 0,0 0 1 16,0 0 0-16,-6 4 0 0,-5 5-11 0,0-3 1 15,1 3 0-15,-8-3 0 0,1-2-5 0,7 0 0 16,-1 3 1-16,2-7-1 0,1 4-17 0,1 2 2 0,3 3 0 16,-7-3-1-16,5-1-8 0,-1-1-1 0,3-2 1 15,-2 6 1-15,-5-3-5 0,0 1 1 0,5-2 0 16,1 1 0-16,-3 1 0 0,-1-2 2 0,-2 1-1 15,5 1 1-15,-5-2 7 0,5 0 1 0,6-4-1 16,-4 3 0-16,1 1-8 0,-1 0-1 0,4 0 0 16,-6-2 2-16,6 3-1 0,0-1 2 0,-5 0 0 15,5-4-1-15,-2 2 3 0,2 3 1 0,-4-5 0 16,4 4 0-16,0-4-1 0,0 2 0 0,0 0-1 16,-4 0 2-16,4 2-4 0,-3-4 1 0,-1 5-2 15,2 1 2-15,-2 9 3 0,-1-4 0 0,-1-3 0 16,6-2 1-16,0-1-6 0,-4-1 1 0,2 0-1 0,2 3 1 15,0-7-1-15,0 4 2 0,0 0-2 0,0-2 2 16,0 2 2-16,0-4 1 0,0 0-1 0,0 5 1 0,0-1-2 16,0-4 1-16,0 0 0 0,2 0 1 0,2 0-1 15,0 0 1-15,-2 0 0 0,-2 2 0 0,5 7-5 16,-5-5 2-16,4-2 0 0,-2-2-1 0,5 0 0 16,-7 0 0-16,0 0 1 0,8 0-1 0,-1 0-3 15,-1 0 0-15,1 0 0 0,3-2 0 0,-1 2 5 16,-3-4 0-16,1 4 0 0,8 0-1 0,-2 0-1 0,-3 0-1 15,1 0 1-15,2-5-1 0,-4 1-4 0,-1 4 1 16,3 0-1-16,4 0 1 0,-4 0-1 0,-5 0 0 16,5 0 0-16,0 0 2 0,1 0-4 0,-1 4 1 15,0 1 0-15,0-1 1 0,2-2-4 0,-5 2 0 16,-1 0 1-16,-3 1 0 0,-2 1-3 0,2-2 2 16,-2-4-1-16,3 7 1 0,1 3-1 0,-2-1 1 15,3-5-1-15,-7 3 1 0,0-3-1 0,0 0 1 0,0-2-1 16,-2 7 1-16,-3-3 1 0,1 3 1 0,2-5 0 15,-7 6 1-15,-3 1 1 0,1 0 0 0,-2 1 0 16,-6-1 0-16,-5 4 3 0,7 0 2 0,2-9-2 16,-9 3 2-16,7 1 14 0,2-5 0 0,-2 5 0 15,0-10 1-15,-1 4-1 0,3-4 1 0,3 3 0 16,-3 1 1-16,-3 0-9 0,1 0 1 0,4 3 1 16,-2-12-1-16,-2 5-3 0,0 5 1 0,6-5-1 0,0 0 1 15,9 0-1-15,-2 0 0 0,0 0 0 0,-3 4 0 16,3 0-19-16,2-4 0 0,2 0-2553 0</inkml:trace>
  <inkml:trace contextRef="#ctx0" brushRef="#br0" timeOffset="53900.79">21752 3074 1821 0,'0'0'0'16,"0"0"0"-16,-4 5 0 0,4 3 132 0,0 3 1 15,0-5-1-15,0 3 0 16,-7-5-75-16,3-4 0 0,4 6-1 0,0-1 1 0,0 1-39 15,0 2 1-15,-2-5-1 0,-3 5 1 0,5-2-33 0,0 3 0 0,0-5 1 16,0 3-1-16,0-3-3 0,0 0 1 0,0 2-1 16,0-1 0-16,0-1 9 0,0-2 0 0,0 2 0 15,5 1 2-15,1-1 2 0,1-4 1 0,-3 2 0 16,2-2-1-16,1 0 3 0,1-2 1 0,-5 2-1 16,1-4 1-16,2-5 0 0,5 7 1 0,-5-2 0 15,3-5 0-15,0-1 6 0,1-1 0 0,-5-4-1 16,1 0 2-16,1 0 7 0,-3 5 0 0,2 1-1 15,-6-2 1-15,0 1-9 0,0-1 1 0,0 7 0 0,0 0 1 16,5-1 2-16,-1 3 0 0,-8-2 0 0,4 0 1 16,-5 4-3-16,5 0 1 0,-2-4-1 0,-2 1 1 0,0-1-10 15,1 0 1-15,3 4-2007 0</inkml:trace>
  <inkml:trace contextRef="#ctx0" brushRef="#br0" timeOffset="54213.23">22149 2809 1821 0,'0'0'0'15,"0"0"0"-15,4 4 0 0,-4-4 82 0,5 2 0 16,-5 2 0-16,2-4-1 0,2 4-26 0,-2 1 2 0,-2-3-2 15,0 21 1-15,0 7-30 0,-6 0-1 0,4-5 1 16,-3-3 0-16,1 1-22 0,-2 2 2 0,-5 1 0 16,11 4-1-16,-7-1 13 0,-3-5 1 0,-1 4 0 15,5 10 0-15,-5-4 2 0,0-9-1 0,5 5 0 16,-1 0 0-16,-1 0-7 0,-3-9 0 0,-2-2 1 16,2 13-1-16,5-4-3 0,-1-7 0 0,-1-2 0 15,1-4 2-15,1 0-7 0,-1-5 1 0,3-1-1 16,0 1 1-16,4 1 0 0,0-5-1 0,0-6-2090 15</inkml:trace>
  <inkml:trace contextRef="#ctx0" brushRef="#br0" timeOffset="54559.42">20758 3242 1695 0</inkml:trace>
  <inkml:trace contextRef="#ctx0" brushRef="#br0" timeOffset="55487.93">22439 3347 1808 0,'-2'0'0'0,"-3"0"0"16,5 0 0-16,0 0 125 0,0 0 1 0,0 0-1 16,0 0 1-16,0 0-50 0,0 0 2 0,0-5-2 15,0 1 2-15,0 0-38 0,0 4 1 0,-4 0 0 16,4 0 0-16,-2 0-38 0,-2 4-1 0,2 0 0 16,-7 11 2-16,-2-4 8 0,5-1 0 0,-5 3 1 15,0 2 0-15,3 2-6 0,6-2 1 0,-1 0-2 16,-1-7 2-16,2-6 2 0,-2 3 0 0,4-1 0 15,0 0 1-15,0-2-7 0,0 3 1 0,0-5-1 16,0 4 2-16,0 0-2 0,0-2 2 0,6 2-1 16,1-4 1-16,-3 5-2 0,2-5 1 0,-6 4-1 0,5-4 1 15,1-4-1-15,5 4 1 0,-5-5-1 0,5-5 1 16,6-5 13-16,2-4 1 0,-6 4-1 0,-2 4 1 16,-5 5 0-16,-1 2 0 0,-3-7 0 0,2 3 0 0,1 1 1 15,-5 3 2-15,-5 4-1 0,1-9 0 16,4-1-1-16,-2-1-1 0,-3 3 0 0,-5 1 0 0,3-1-11 15,3 1 1-15,2-3-2 0,-5 1 2 0,7 9-2509 16</inkml:trace>
  <inkml:trace contextRef="#ctx0" brushRef="#br0" timeOffset="56253.99">22918 2828 1721 0,'0'0'0'16,"0"0"0"-16,-5-5 0 0,5 5 82 15,-2 5 1-15,-2-5 0 0,-7 0 0 0,5 0-37 0,1 2 1 16,3 2 0-16,-13 0 0 0,4 7-40 0,-1-7 0 15,5 0 0-15,-1-4 0 0,-5 0-11 0,2 0 1 16,0 7-1-16,5 8 1 0,-1-5-2 0,-1-1 1 16,6-3-1-16,2-1 1 0,0-1 3 0,-5-4 1 0,3 6-1 15,2-2 1-15,2-4 0 0,-2 5 0 0,0-5 0 16,0 6 0-16,0-2 0 0,5-4 0 0,-3 5 0 16,6-3 1-16,3 2 0 0,2 0 1 0,-2-4-1 15,6 0 2-15,0 0-3 0,4 0 0 0,3 0 0 16,-7 0 0-16,3 0 5 0,-8 0 2 0,6 0-2 15,-3-4 2-15,-2 4 1 0,-3 4 1 0,1 0-1 16,2-1 1-16,2 1 0 0,-2 4 0 31,-9-1 0-31,2-3 1 0,3 0 3 0,-7-2 2 0,3 3 0 0,-1-1-1 0,-2 2-3 0,2 3 1 0,-2-3-1 0,-2-2 0 16,0 3-2-16,0-3 1 0,-2 0-1 31,-2 7 1-31,0-3 0 0,-3 3 0 0,-4 0 0 0,1-3 1 0,-7 3-4 0,-3-1 2 0,1-1-1 0,-11 2 1 0,4-1 6 16,9-3-1-16,0 1 1 0,-7 3 0 0,3-3-9 15,4-1 1-15,2 3 0 0,-3 3 1 0,1-7-3 16,4 3 1-16,-2-9-1 0,2 6 2 0,13-6-2003 16</inkml:trace>
  <inkml:trace contextRef="#ctx0" brushRef="#br0" timeOffset="57408.44">23231 2943 1569 0,'4'0'0'0,"7"-5"0"0,2-3 0 0,-2 6 109 15,-7 2 1-15,0-5-1 0,5 1 1 0,-1-2-55 16,-6 2 0-16,3 4 0 0,1-9 1 0,1 7-32 16,-3-2 0-16,-4 4 0 0,4-11 1 0,-2-2-17 15,-2 7-1-15,5-1 1 0,-5-1 1 0,0 2 18 16,-5-3 0-16,5 3 0 0,-2 1 1 0,-2-5-7 0,0 6 1 16,4-5-1-16,-3-2 1 0,-7 1 11 0,-1 1 0 15,0 3-1-15,1 2 1 0,-1-1-5 0,4 3 0 16,-3-2 0-16,3 4 0 0,-4-4-10 0,5 4 0 15,0 4 0-15,-3 0 1 0,3 7 0 0,-1-5 0 16,3 3 0-16,2-3 0 0,-7 7-12 0,3-2 1 16,4-1 0-16,2-1-1 0,0 6 0 0,0 2 0 15,0-2 0-15,2-1 0 0,2 1-4 0,-2-6-1 0,2 1 0 16,7-5 0-16,-7 1 0 0,-1-6 0 16,3 4-1-16,3 1 1 0,-3 1 0 0,0-6 2 0,-1 0-2 15,8 0 1-15,-3 0 1 0,1-4-1 0,0 4 1 16,2-2-1-16,2-3-2 0,-2 1 1 0,-5-7-1 15,-1 1 2-15,3-5-3 0,1 0 0 0,0 7 0 16,-3-3 1-16,1 0-1 0,-3 1 1 0,1 5 0 16,-1 1 0-16,-1 0-1 0,-5 2 0 0,6 2 0 15,-2-5 0-15,-4 1 0 0,5 4 0 0,-3-4 0 16,2 2 0-16,-2-2-3 0,3 4 0 0,-1 0 1 0,2 0 0 16,5 0-2-16,-5 0-1 0,-1 4 1 0,1 2-1 15,1 3 3-15,1-3 0 0,-6 3-1 0,5 8 2 16,-3 2-3-16,-4 0 0 0,4-8 1 0,-8 3 0 15,4-3-2-15,0-2 2 0,0 1-2 0,0-6 2 0,0-4-2 16,0 3 1-16,0 1-1 0,-4-4 2 0,2 4 2 16,2-4 1-16,0 4-1 0,-5-4 1 0,5 0-2 15,0 0 0-15,0 0 0 0,0 0 1 0,0 0 1 16,0 0 0-16,0 0 0 0,0 0 0 0,0-4 0 0,-2 0 0 16,0 0 0-16,0-11 1 0,2-7 0 0,0-1 2 15,0 2-1-15,0-5 0 0,0 7 1 0,0 8 2 16,0 1-1-16,2-3 1 0,0 2-1 0,0 1 1 15,-2 10-1-15,7-4 1 0,-3-3-1 0,0-1 1 16,3 3-1-16,-1 3 1 0,5-2-1 0,-5 0 1 16,-1 0-1-16,8 4 1 0,2 0-1 0,-2 0 1 15,-3 0-1-15,1 0 1 0,4 4-4 0,-4 0 1 0,-3 2 0 16,1-1 1-16,4-1-2 0,-2 0 0 0,-5 3 0 16,5-3 0-16,-5 0-1 0,5 2 1 0,-7-1 0 15,9-1 0-15,-2 2-1 0,-3 3 2 0,-1-7-2 16,-1 2 1-16,5-4 0 0,-7 0 1 0,-2 0-1 15,5 0 1-15,-3 0 0 0,3 0-1 0,-7 0 0 16,4 0 0-16,2 0-1 0,-6 0 0 0,5 0 0 16,-1 0 0-16,-2-4 0 0,2 2 0 0,-2 2 0 15,7-4 0-15,-2-5 0 0,-3 3 0 0,-2 1 0 16,2-9 0-16,-2-6 0 0,3 6 0 0,-1 1 0 0,2 0 0 16,1-2 0-16,-7 5 1 0,0-1-1 0,0 7 1 15,0-1 0-15,0 3 2 0,4-2-1 0,-2 4 0 16,3-4-1-16,-5 4 0 0,0 0 0 0,0 0 2 15,0 0 2-15,0 0 2 0,0 0-1 0,0 0 0 0,0 0-1 16,0 4-1-16,0 0 1 0,4 3 0 0,2 1-4 16,5-1 2-16,-4 1-1 0,-1 3 0 0,5 4-2 15,-5-5 0-15,-2-3 0 0,3-3 1 0,-7-4-2370 16</inkml:trace>
  <inkml:trace contextRef="#ctx0" brushRef="#br0" timeOffset="57538.28">23905 2590 1884 0,'-2'-5'0'0,"-7"-1"0"0,1-5 0 0,-3 7 59 0,2 0 2 16,3-3-1-16,6 3 1 0,-4 0-34 0,-3 0 0 16,7 4-1662-16</inkml:trace>
  <inkml:trace contextRef="#ctx0" brushRef="#br0" timeOffset="58097.88">23926 2481 1482 0,'7'4'0'0,"8"5"0"16,-9-13 0-16,-1-5 66 0,-3 7 1 0,2-2 0 15,2 0 0-15,1-1-27 0,-7 5 2 0,4 0-2 16,3 0 2-16,3 0 2 0,-3 0 0 0,-7 0 1 16,8 9 0-16,-1-3-32 0,4 3-1 0,-5-3 0 15,0 7 2-15,5-3 6 0,-4 1 0 0,-3-2 0 16,2 1 1-16,-1 1-3 0,-1-3 1 0,-2 3-1 16,-2 0 1-16,7 3 4 0,-3-3 2 0,2-2 0 0,3 1-1 15,-3 1-10-15,1-3 0 0,-3-1 1 0,2-3-1 16,5 0 12-16,-4-2 1 0,-1 3-1 0,5-1 1 15,0-4-14-15,-1 0 2 0,-3 0 0 0,8-4-1 16,2-1-4-16,-4 3 0 0,-2-2 1 0,4-4-1 0,-3 1 12 16,-1-3 2-16,0-5-2 0,6 0 2 0,-2 0-18 15,-4 0 1-15,-3 0 0 0,7 4 1 0,-2-3 3 16,-4 1 1-16,-7 6-1 0,7-7 2 0,-1-1 8 16,-3 0 2-16,1 4-2 0,-6-4 1 0,4-8-12 15,-4 2 2-15,-4 2-1 0,2-3 0 0,-7-1 6 0,1 2 0 16,-1 6 0-16,3 0-1 0,-1 4-4 0,-4 7-1 15,5-5 0-15,-3 3 0 0,1 2 4 0,-1 0 1 16,9 8-2-16,-6 0 2 0,-5 0 5 0,-2-2 1 16,2 7-1-16,-10 10 0 0,0 7-17 0,1-1 0 15,5 5-1-15,11-9 2 0,-3-2 6 0,7 0 0 16,0-4 1-16,0 0-1 0,5 0-7 0,-3 0 1 0,9-4-1 16,4 3 2-16,2-3-5 0,0-7 1 0,0 3 0 15,11-3 1-15,0-4 0 0,0-4 2 16,6 2-2-16,5-3 1 0,-3-3-2 0,1 1 0 0,6-3-1 15,6-5 1-15,-4 6-4 0,-4-1 1 0,-2-5-1 16,6-6 0-16,-13 2-2 0,0 4 1 0,-2 0-2 16,2 0 2-16,-8-4 3 0,-7 4 1 0,-2 4-1 15,0-8 1-15,-2 4-7 0,-2 9 2 0,0 2-2 16,-5-3 2-16,-6 7-2457 0</inkml:trace>
  <inkml:trace contextRef="#ctx0" brushRef="#br0" timeOffset="59927.08">23770 3298 2048 0,'0'0'0'0,"0"0"0"16,2-9 0-16,-2 3 108 0,0 1 2 0,0-1 0 16,4-5 0-16,-4 3-47 0,0 8 1 0,0 0 0 0,0 0 0 15,0-4-29-15,0 4 0 0,-4 0-1 0,4-2 1 16,0 2-31-16,0 0-1 0,0 0 0 0,0 0 2 15,0 0 7-15,0 0 0 0,0 0 1 0,0 14 0 16,4 3 0-16,3 7-1 0,-3-3 0 0,2 9 2 0,1-5-10 16,-3-1 2-16,-4-7-1 0,4 2 1 0,-2 0 9 15,-2-8 0-15,5 4 0 0,1 4 1 0,3 0-13 16,-7-4 0-16,2-5 1 0,3 5-1 0,-1 0 2 16,-2-4 0-16,3-7 1 0,-1 2-1 0,5-1 0 15,-7-1-1-15,3-4 1 0,-1 0 1 0,3 0-6 16,-3 0 1-16,1 0-1 0,-1 0 1 0,-2 0-5 0,3 0 2 15,1 0-1-15,-5 0 1 0,1-4-18 0,-2-1 1 16,-2 1 0-16,0 2 0 0,0-6-11 0,0 1 1 16,0-1 0-16,-6 1-1 0,3-1-12 0,-1 1-1 15,0 7 0-15,-3-8 2 0,1 1-10 0,-5-1 2 16,1 6 0-16,-3-7-1 0,-7-1 7 0,7-1 0 16,-2 7-1-16,9 4 2 0,2 0 9 0,-3-4 0 15,1-1 1-15,1 3-1 0,-1 2 22 0,4 0 0 0,0 0 0 16,2 0 1-16,0 0 32 0,0-4 2 0,0 4-2 15,0-4 2-15,0 4 5 0,0-5 1 16,0 3 0-16,4-2 1 0,2-7-7 0,5-3 2 0,4 3-1 16,5-8 1-16,1-7 2 0,1 7 0 0,-1 4 0 15,-4 0 0-15,0 5-8 0,-2 1 1 0,3-6 0 16,1 5 0-16,2-1-8 0,-4 0 2 31,1 3 0-31,-3 2-1 16,-2 1-9-16,2-3 0 0,-3 6 1 0,-1-3-1 0,0 1-2 0,0 0 0 0,-5 4 0 0,3 0 1 0,-1 0 8 0,-3 0 1 0,-5-2-1 0,4 2 0 15,-4 2-5-15,0 2 0 0,0 0-1 0,0-4 2 16,0-4 1-16,0 4 1 0,0 0-1 0,0 0 1 16,0 0-5-16,0 4 1 0,0-4-2 0,0 0 2 0,0 7-4 15,0 1 0-15,-4-1 0 0,4 5 1 0,-5 10 0 16,-1-3 1-16,6-2 0 0,-2 2 0 0,-3-4-3 16,5-7 2-16,-4 3-2 0,4 0 1 0,0-3-2 15,-6-6 1-15,6 3 0 0,0-5 0 0,0 0-1 16,0 0 2-16,0 0-1 0,0 0 0 0,0 0 0 0,0 0 1 15,0 0 0-15,0 0 1 0,0 0-1 0,0 0 1 16,0 0 1-16,4 0-1 0,2-7 0 0,1-1 2 16,4-3-1-16,-5 0 1 0,5-8 13 0,-7 4 1 15,-2 0-1-15,2 1 1 0,1 3-10 0,-3 2 0 16,-2 5 0-16,4 2 1 0,-4-2 0 0,0 0 0 16,0 1 0-16,0-1 1 0,0 4 4 0,0 0 1 15,0 0-2-15,0-4 2 0,7 4-9 0,-7 0-1 0,0 0 1 16,4 0 1-16,2 0 2 0,1 0 0 0,-3 4 0 15,3 3 2-15,3 1-5 0,1-2 2 0,-5-1-1 16,9-1 1-16,-2 2-6 0,2 3-1 0,-8-7 0 16,8 6 1-16,2-3 1 0,-4-5 0 0,2 0 1 15,-2-9-1-15,2 5-4 0,-2 2 0 0,4-2 0 16,-2-7 1-16,2-2-1 0,5 3 0 0,-10-1 0 16,6-8 1-16,1 2-1 0,0-2 0 0,-2 0 0 15,-6-7 0-15,0 7 3 0,4 4 0 0,-2-2 0 16,4-6 1-16,-8 3 4 0,-3 6-1 0,0-1 1 15,1-2 1-15,1 4-1 0,-5 0 1 0,3-2-1 0,-6 0 1 16,4 1-9-16,-4 1 1 0,0 6 0 0,0 7 0 16,0 0-1-16,0 0 0 0,0-4 0 0,0 4 0 15,0 0-1-15,0 0 1 0,0 0-1 0,-4 0 1 0,4 0-1 16,-2 4 0-16,-2 1 0 0,-9 12 1 0,-13 17 0 16,-2 0 0-16,7 2 0 0,-3-2 1 0,2-4 3 15,5-1 1-15,4 1-1 0,-12 2 2 0,5 2-2 16,1-4 2-16,6-9 0 0,-4-2-1 0,-4-4 0 15,8-6 0-15,4-3 1 0,3-2 0 0,6-4-6 16,-5 0 0-16,3 0 0 0,-2 0 0 0,4 0 0 0,0 0 0 16,0 0 0-16,0-4 0 0,-2-2-2 0,-3 1 2 15,5 1 0-15,-4-11 0 0,2-15 2 0,-2 5-1 16,4-1 0-16,0 3 0 0,0 6 2 0,6 9 1 16,-2-3-1-16,1 7 0 0,-3-3 5 0,4 7 1 15,-1 0-1-15,5 0 1 0,-3 0-4 0,-1 2-1 16,5 3 1-16,10 14 0 0,12 0-4 0,-3 2 2 0,-2-2-1 15,-1 7 0-15,12-5-2 0,0-2 0 0,4-4 0 16,4 4 1-16,0-8-9 0,-6 0 2 16,2-3-1-16,4 3 0 0,-47-11-2663 0</inkml:trace>
  <inkml:trace contextRef="#ctx0" brushRef="#br0" timeOffset="60865.75">21074 4699 1683 0,'0'0'0'0,"0"0"0"0,0 0 0 16,0 0 130-16,0 0 1 0,0 0 1 0,0 0-1 16,0 0-68-16,0 0 0 0,0 0-1 0,0 0 1 15,0 0-26-15,0 0 1 0,25 0-1 0,-22 4 2 16,1 2-27-16,0 3 0 0,-2-3 1 0,3 5 0 0,1 8 7 16,0-4 2-16,3 4-1 0,-3 11 0 0,1-5-3 15,-1-3 0-15,-1-3 0 0,-5 2 0 0,4-4 0 16,-2-4 1-16,7-1-1 0,-3-1 1 0,1 4-15 15,-1-9 0-15,-2 3 0 0,1-5 1 0,1 2 2 16,0-1-1-16,1-1 1 0,4-2 0 0,-11-2-2208 16</inkml:trace>
  <inkml:trace contextRef="#ctx0" brushRef="#br0" timeOffset="61442.03">21546 4599 1658 0,'0'0'0'0,"0"0"0"16,-4 0 0-16,-3 0 92 0,1 0 0 0,-5 0 0 15,5 4 0-15,-3 2-32 0,0-6-1 0,1 5 1 16,-3-5 0-16,5 0-12 0,-1 4 2 0,3-4-1 15,-3 2 1-15,3 2-40 0,4-4 0 0,-2 5 0 0,-2-5 1 16,4 2 13-16,-2-2-1 0,-3 0 1 0,5 0-1 16,0 0-5-16,0 0 1 0,0 0 0 0,5 4 1 15,3 4-8-15,7 3 0 0,2-5 1 0,7 9-1 16,2 9-2-16,-5-5 0 0,-2-4 0 0,3 2 1 16,-7-2-12-16,-4 0 1 0,2 4 0 0,4 0 0 0,-2-4-2 15,-4-5 1-15,-3 1-1 0,3 4 1 0,-7 0-4 16,3-11 1-16,3 2-1 0,-10 5 2 0,0-3-6 15,0-3 0-15,0-5 0 0,0 0 1 0,0 4 3 16,0-2 1-16,0-2 0 0,0 4-1 0,-4 1-4 16,-2-5 0-16,6 2 0 0,-7-2 1 0,-4 2-5 0,1 4-1 15,-1-6 1-15,-6 4 0 0,0-4 6 0,4 0-1 16,-2 0 0-16,8-4 1 0,-1-2-4 0,1 2 1 16,1-1 0-16,1-3 0 0,-1-3 4 0,6 5 2 15,-4-9-1-15,2 0 1 0,-3-10-7 0,5-3 3 16,0 2-1-16,0-6 0 0,7 3 6 0,-7 5 1 15,4 5 0-15,-4-2 1 0,6 2 6 0,-6 4 2 16,5 4-1-16,-1 1 0 0,-2-5 0 0,-2 6 1 0,0 3-2 16,0-3 2-16,0 3 16 0,0-2 0 0,0 5 0 15,0-1 0-15,0 0-22 0,0 2 0 0,0 2 0 16,0-2 2-16,0 2-2 0,0 0 1 0,0 0 0 16,0-2 1-16,-2 2-2 0,-2-5 1 0,4 5-1 15,-5 0 1-15,3 5-3 0,-2-3 1 0,4-2-1968 16</inkml:trace>
  <inkml:trace contextRef="#ctx0" brushRef="#br0" timeOffset="61806.71">21864 4439 602 0,'0'0'0'0,"0"0"0"0,0 0 0 0,0 5 45 16,6-3 0-16,-6 2 0 0,0 0 0 0,-2-4-44 16,2 4 1-16,0-1-1 0,0 5 1 15,0-2-2-15,0 3 2 0,0-9-2 0,-4 4 1 0,4 3-2 16,0-7-1-16,-5 4 1 0,5 0 0 0,0-2-2 16,0 2 1-16,-2-4-2 0,-2 5 2 0,4-5 4 0,0 2 2 15,-4 0-2-15,4-2 1 0,4 0 16 0,-4 0 1 16,4 0 0-16,-2 0 0 0,-2 0 0 0,5 0 0 15,-5 0 0-15,4-2 1 0,-2 0 0 0,-2-3 0 16,6-1 0-16,-1-2 2 0,5-7-2 0,-3 0 2 0,-3 0-1 16,-4 4 1-16,0 1 2 0,-4 1 1 0,4-1 0 15,-2 3 0-15,-3 3-16 0,1-5 0 0,4 5 0 16,-2 2 0-16,-7-6 3 0,3 1-1 0,6 7-979 16</inkml:trace>
  <inkml:trace contextRef="#ctx0" brushRef="#br0" timeOffset="61998.91">22093 4116 778 0,'0'4'0'0,"0"1"0"0,5-5 0 16,1 2 58-16,0 0-1 0,-1 4 0 0,-1 5 1 16,-2 4-21-16,-2 0 0 0,4-5 0 0,-4 24 2 0,5 2-19 15,-3 3 1 1,-2-9-1-16,4 4 2 0,-8-5-4 0,2-1 0 0,-3 0 0 0,5 1 1 15,-4-1 1-15,2 2 0 0,-2-3 0 0,4-1 0 0,-5 4-7 16,-3-11-1-16,-1 6 0 0,3 1 2 0,-1 4-14 16,1-9 0-16,-3 6-1084 0</inkml:trace>
  <inkml:trace contextRef="#ctx0" brushRef="#br0" timeOffset="62362.88">22306 4603 552 0,'0'0'0'0,"0"0"0"16,0 2 0-16,0 7 51 0,4-5 1 0,2-2-1 16,3 2 1-16,-7 1-25 0,3-1 1 0,-3 2 0 15,2 3 0-15,0 1-26 0,-2 1 2 0,-2-7-2 16,5 0 1-16,1 7-3 0,3 0 0 0,-7-7 0 15,-2 2 2-15,6-1-4 0,-1-1 2 0,-1-4-1 16,-2 0 1-16,4 0 0 0,-1 0 0 0,-1 0 0 16,2 0 0-16,1 0 27 0,4 0 1 0,-5-4 0 15,3-1 0-15,1-1 6 0,-1 2 1 0,-5-5 0 0,1 3-1 16,-3-5 1-16,-2 7 1 0,4-5-1 0,-8 3 1 16,2-2-9-16,-3 1 0 0,1 3 0 0,-5-7 1 15,-6 1-4-15,3-1 1 0,-8 3 0 0,3 1-1 16,0 3-18-16,4 4 1 0,2 0-2 0,1 4 2 15,-1-2 0-15,6 3 1 0,-1-5-2 0,2 4 2 0,-3 0-8 16,5-2 0-16,2-2-1149 0</inkml:trace>
  <inkml:trace contextRef="#ctx0" brushRef="#br0" timeOffset="63161.85">23136 4076 590 0,'3'0'0'0,"-1"-4"0"0,4 1 0 15,-6 3 66-15,4 0 0 0,-4 0 0 0,0-4 1 16,5 0-27-16,-3 4 2 0,-2 0-2 0,0 0 1 0,0 0-19 15,0 0-1-15,0-4 0 0,0 2 1 0,-2 2 29 16,-3-5 2-16,5 5-1 0,-4 0 0 0,-2 11-9 16,-5 4 0-16,-2-5-1 0,-15 14 2 0,-4 12-2 15,8-2-1-15,3-4 1 0,4-1 0 0,0 1 0 16,6 0 1-16,0-4-1 0,0 3 1 0,1-3-10 16,3-3 2-16,3-2-1 0,-2 1 1 0,1-3 1 0,5-4 0 15,-2 0-1 1,-2 4 1-16,4 0-6 0,0-4-1 0,0-2 0 0,0-1 1 0,4-1-8 0,-2-7-1 15,3 3 0-15,1 1 2 0,3-6-8 0,-3 2 1 16,-4 1 0-16,9-1-1 0,0 2-1 0,-5-1-1 16,5-3 1-16,0-2 0 0,6-2-6 0,-7 2 1 15,1 0-1-15,0-5 1 0,2 1-9 0,-5 2 1 16,-1-2 0-16,-1 4 0 0,5-5 5 0,0-1 1 0,-5-2-2 16,5 1 2-16,0-1-6 0,-5-3 2 0,0 3-2 15,3-3 1-15,-3 0-1 0,1 1 0 0,-7-1 0 16,4 2 0-16,3-1-1 0,-7 1 1 0,4 7 1 15,-2-2-1-15,2-5 1 0,1 3 0 0,-5 2 0 16,2 4 1-16,2-4-3 0,-4 1 0 0,0 3 0 16,0-4 1-16,0 4-2 0,0-4 1 0,4 4 0 15,-1 0 0-15,3 0-1 0,-6 0 1 0,4 0 0 16,1 0 0-16,1 0-2 0,0 0 2 0,-1 4-1 16,1 7 1-16,5-3 0 0,-5-1 1 0,1 1 1 0,4 3-1 15,-1 4 4-15,1-5 1 0,-5 5 0 0,5 0 0 16,-4 0-3-16,3-9-1 0,-1 3 0 0,0-5 1 15,-1 3-1-15,-1-7 0 0,-1 4-1 0,5 2 1 16,-1 3-1-16,-3-9 0 0,-1 4 0 0,3-4 1 0,-3 0-5 16,1 0 1-16,-1 0 0 0,5-4 1 0,0 4-25 15,-3-5 1-15,-1 1 1 0,-1-2-1 0,9-5-3 16,-2-2 1-16,-6 3-1767 0</inkml:trace>
  <inkml:trace contextRef="#ctx0" brushRef="#br0" timeOffset="63628.54">23675 4050 1130 0,'0'0'0'16,"0"0"0"-16,0-4 0 0,-4 0 66 0,2 4 1 0,-2 0 0 16,4-2 1-16,0 2-27 0,0 0 1 0,-5 0-1 15,5-5 2-15,-6 5-19 0,6 0 0 0,0 0 0 16,-11 0 0-16,0 7-18 0,-2 1 1 0,-4 3-2 15,0-3 2-15,2-1-1 0,4-1-1 0,1 3 1 16,7-5 0-16,-1 0 3 0,-2-2 0 0,6 3 0 16,0-1 1-16,0-2-9 0,0 0 1 0,0 0 0 15,4 2 0-15,-2-4 5 0,5 5 1 0,-7-5-1 16,10 4 1-16,5 7 0 0,3-1 0 0,-6 1 0 0,10-3 1 16,4-1 5-16,-7 1-1 0,2 3 1 0,-3-1 0 15,-8-1-7-15,-3-7 1 0,4 2-1 0,10 1 0 16,-8 1 4-16,-5 2-1 0,-5-1 0 0,7 1 1 15,1-6 2-15,-5 3 1 0,3 3-1 0,-2 3 2 16,-3-5-4-16,-2-1 2 0,-2-1-2 0,6 2 1 0,-1 7 2 16,-5-7 0-16,0-1 1 0,4 1-1 0,-2 2-6 15,-4 3 0-15,2-7 0 0,-4 3 1 0,-1 1-3 16,-1 3-1-16,0-7 1 0,-5 7 0 0,-4-3-3 16,-2 3-1-16,-1-1 0 0,1-5 2 0,-6 1-1 15,-3-2 1-15,7 1 0 0,-1 1 0 0,3-2 16 16,0 0 2-16,0-1-1 0,0 1 0 0,6 0-18 0,0 0 0 15,0-4-1-15,1 2 2 0,-3 3 1 0,8-5 1 16,-1 4 0-16,2-8 0 0,-3 4-10 0,3-5-1 16,4 5-1715-16</inkml:trace>
  <inkml:trace contextRef="#ctx0" brushRef="#br0" timeOffset="64163.3">23944 3927 841 0,'0'0'0'0,"0"0"0"0,-7 0 0 0,7 4 113 16,4 0 2-16,-1-4-1 0,-3 5 1 0,0-5-55 15,0 0 1-15,0 0 0 0,10-5-1 0,1 5-26 16,0-4 1-16,-5 4 0 0,18-10-1 0,12-1-27 16,-1-2 1-16,-7 3 0 0,-1-1 0 0,1 0 6 15,-4-1 1-15,-3 1-1 0,7-6 1 0,-6 4-5 16,-9 7 1-16,2-5 0 0,2-4 1 0,0 7-3 0,-6 1 0 15,-5-1 0-15,5 1 1 0,-5-1 0 0,-1 2 0 16,-1 1 0-16,-2 5 0 0,2-4-2 0,1 0 1 16,-3 2-1-16,-2-7 1 0,0 5 0 0,0 2 0 15,0 2 0-15,0-9 1 0,-2 7 3 0,-3 2 2 16,5 0-1-16,0-2 1 0,0 0 5 0,0 2 2 16,0 2-2-16,-4 2 1 0,2 5-10 0,-2-5 2 15,4 2-2-15,-5 9 1 0,-7 15 8 0,1 0 1 0,-2 2-1 16,9-5 0-16,-3-1-13 0,-1-5 1 0,1 7-2 15,1-7 2-15,6-2 9 0,-5-4 0 0,3 0 0 16,4 0 0-16,-4-5-12 0,-2 1 2 0,0 0-1 16,4 2 0-16,4-3-5 0,-4 1 0 0,0-5 1 15,0 3-1-15,0-1-1 0,0-1 0 0,0-1 0 16,6 7 0-16,5-7-3 0,-4-2 1 0,-7-4-1760 16</inkml:trace>
  <inkml:trace contextRef="#ctx0" brushRef="#br0" timeOffset="64761.17">23473 4762 690 0,'0'0'0'0,"0"0"0"16,3 0 0-16,3 0 143 0,3 0 1 15,-3-4 0-15,16-4 0 0,5 1-88 0,1 3 2 0,0-2-1 0,7-3 0 16,-1-6-28-16,-2 5 2 0,3-5-2 0,3 0 1 15,-4-4-9-15,-1 2 1 0,5 2-1 0,3-4 1 16,2 0-2-16,-2 4-1 0,6-4 0 0,-2 2 0 0,-4-3 1 16,-2 6 1-16,6 3 0 0,0-4 0 0,-9 0-8 15,-8 5 2-15,0-3-1 0,0 6 1 0,-4-1 11 16,-7 2 0-16,4-3 0 0,-8 3-1 0,2-3 0 16,-4 7 1-16,0 2 0 0,-5-4-1 0,0-3-19 15,-1 5 0-15,-3 4-1 0,6 5 2 0,-5-7 1 16,1 0 1-16,-4 0-1 0,0 0 1 0,0 0-7 15,0 0 0-15,0 0 0 0,0 0 1 0,0 0-7 0,0 4 1 16,0-2 0-16,-4 7 0 0,4 1-17 0,-7 5 1 16,3-6-1-16,-5 6 1 0,9-15-1553 0</inkml:trace>
  <inkml:trace contextRef="#ctx0" brushRef="#br0" timeOffset="65116.06">23546 4984 815 0,'0'4'0'0,"0"0"0"15,0-4 0-15,0 0 37 0,0 0 2 0,3 0-2 0,5 2 1 16,-1 2-14-16,-1-4 1 0,1-4 0 0,25-6-1 15,2-1 8-15,3 0 0 0,-3-4 0 0,7 1 0 16,-5-6-7-16,1 6 0 0,6-8-1 0,2-1 2 16,0-3 28-16,0-3 1 0,4 3-1 0,7 1 1 15,0 5-3-15,-11 1 0 0,4 4 0 0,-4-6 1 0,0 2-10 16,-6 8 2-16,-2-3 0 0,-3-1 0 0,0 4-2 16,-2 3 1-16,-2 1-2 0,-2-8 2 0,5 0-9 15,-10 3 0-15,3 5-1 0,-2 3 1 0,-7-2-6 16,-2-3 2-16,2 5-2 0,0 2 1 0,0-7-9 0,-6 3 1 15,0 6-1-15,2-4 1 0,-3-1-13 16,-5 3 2-16,-5 2-1837 0</inkml:trace>
  <inkml:trace contextRef="#ctx0" brushRef="#br0" timeOffset="74451.48">19595 2011 489 0,'0'0'0'0,"0"0"0"16,0 0 0-16,0 0 22 0,0 0 2 0,0 19-1 15,0-12 1-15,0-7-2 0,0 0 2 0,0 0-2 16,0 0 2-16,0 0 4 0,0 0 1 0,4-2-1 15,-2-3 1-15,2 5 1 0,-4 5 0 0,0-3-1 16,0-2 1-16,0 4-23 0,0-4 1 0,0 0 0 16,0 0 0-16,0 0 13 0,0 0 1 0,0 0 1 15,0 0-1-15,0 6-10 0,0 3 0 0,0-3-1 0,3-1 1 16,1-1 8-16,2 0-1 0,-6-2 0 0,5 2 1 16,-5 1-9-16,4-1 0 0,-2-4 1 0,-2 6-1 15,4-1-1-15,-2-1 0 0,-2-2 0 0,5 2 1 16,-5-4 12-16,4 4-1 0,-2 1 1 0,-2-3 0 15,0 2-6-15,0-4 1 0,0 4-1 0,0 1 1 0,0-3-12 16,4 2 2-16,1-4 0 0,-5 4 0 0,0 1 10 16,0-3 0-16,2 2 0 0,4-4 0 0,-1 4-4 15,-1 0 1-15,-4-4 0 0,2 3-1 0,2 5 0 16,3-2-1-16,-1-1 1 0,-1-1 0 0,1-2-6 16,-2 2 1-16,3 1 0 0,-1 5 0 0,3-1 7 15,-3 1 1-15,-2-3-2 0,5 5 2 0,2 3-15 0,0 0 2 16,-11 0-1-16,10 6 0 0,1 1 6 0,0 1 2 15,-1-4-3-15,3-2 3 0,-4 2-4 0,-3-4 2 16,1 0-1-16,10 4 1 0,-6 2 5 0,-5-1 0 16,3-6 1-16,-1 6-1 0,3-3-12 0,-7 2-1 15,1-4 0-15,1 4 1 0,1 2 5 0,-3-10 1 0,-2 1-2 16,7-1 2-16,-3 4-3 0,-4-9 0 16,-2-1 0-16,9 3 0 0,-3 3 0 0,-2-5-1 0,-1-2 1 15,3-4 1-15,-2 5-5 0,3-5 1 0,-7-5 0 16,4 5 0-16,-4 0-1455 0</inkml:trace>
  <inkml:trace contextRef="#ctx0" brushRef="#br0" timeOffset="75385.32">20136 2241 389 0,'0'0'0'16,"0"0"0"-16,-7 0 0 0,9-4 74 15,3 2 0-15,-5-3 0 0,-5 1 0 0,-1-2-39 0,6-3 0 16,0 9 0-16,0-4-1 0,-4 2-24 0,4 2 1 0,-3-4-1 16,3 4 0-16,0 0-4 0,0 0 1 0,-4-5 0 15,4 5 1-15,-2 0-5 0,-2 0 0 0,4 0 1 16,0 0 0-16,-5 5 3 0,3-1 1 0,2-2 0 15,-4 6 0-15,0 3 4 0,2-2 1 0,-3 5 1 16,10 1-1-16,-3 0-6 0,-2 2 1 0,0-2 0 16,4 4 0-16,2 0-3 0,3-4 1 0,0-4 0 15,-1 0 0-15,-1-1 0 0,-1-1-1 0,5-3 1 16,-1 3 0-16,6-3-5 0,-8 2 1 0,-4-1 0 16,11 1 1-16,-2-1-2 0,-2-3 0 0,-5 0 0 15,9-4 0-15,-2 2 8 0,2-2 1 0,-8 0-1 0,6-2 1 16,2 2 12-16,-2 0-1 0,-3 0 0 0,5-4 0 15,-4 4 0-15,-4-4-1 0,-1 4 0 0,5-7 1 16,-5-1-3-16,-2 1 1 0,1 3 1 0,-3 0-1 0,4 2 2 16,-6-2 1-16,0-1 0 0,0-5 0 0,0-5-4 15,-2 0 1-15,-2 0 0 0,4 0 0 0,0-4-6 16,-7 4-1-16,3 4 0 0,2-3 2 0,-7-6 6 16,3 6 0-16,0 3 0 0,1 0 1 0,3 1-5 15,-2-5 1-15,0 6 0 0,4-1 0 0,0-1 1 16,0 0 0-16,0-1 0 0,0 1 1 0,0 0-12 0,0 3 0 15,0 6 1-15,8-7 0 0,-6 3 9 0,-2-3 1 16,5 9-1-16,1-6 1 0,5 2-13 0,-5 4 1 16,-2-5 0-16,3 1 0 0,4 4-3 0,-1 0 0 15,-3 0 0-15,-1 0 1 0,5 0 4 0,-7 4 1 16,1 1-2-16,1-1 2 0,0 2-4 0,1-1-1 16,-3-1 1-16,3 6-1 0,3 1-4 0,-3 4 1 15,-3-6-1-15,3 8 2 0,3 2-4 0,1 0 1 0,-5-9 0 16,5 5 1-16,0-4-3 0,-7-3-1 0,5-1 1 15,2 1 1-15,-1 3 1 0,1-7 1 0,-5 3-1 16,5 1 1-16,0-6-2 0,0 2 2 0,-5 1-1 16,3-1 1-16,-1 2-1 0,1-6 1 0,-3 0 0 15,1 0 0-15,-1 0 10 0,5 0 2 0,-7 0-1 16,3-4 0-16,3 2-2 0,-3 2 0 0,1-4 0 16,-6-1 1-16,5-5 0 0,-7 6 0 0,4-3 0 15,-8-12 0-15,2-4-7 0,-5 1-1 0,-1-3 0 0,-5-5 2 16,-2 0 2-16,4 5 2 0,-6-3 0 0,-7 7 0 15,7 2 0-15,2 2 1 0,-2 8-2 0,-4-6 2 16,-3 9-7-16,-4 2 0 0,7 4 0 0,3 0 0 0,-3 0-7 16,-7 4-1-16,4 2 0 0,7 3 1 0,17-9-1603 15</inkml:trace>
  <inkml:trace contextRef="#ctx0" brushRef="#br0" timeOffset="78660.97">21084 2230 351 0,'0'0'0'0,"0"0"0"0,0 0 0 0,0 0 28 15,0 0 0-15,0 0 0 0,5 0 1 0,-1 5-18 16,-2-5 2-16,-2 0-2 0,4 0 1 0,-1 0-6 16,1 0-1-16,0 0 1 0,-2 0 1 0,7-5 0 15,-1 5 0-15,-3-4 0 0,10 0 1 0,4-3 13 16,9 3 1-16,-11-2-1 0,11-9 0 0,2 6 12 0,-2-1-1 16,-4-5 1-16,4 0-1 0,-7 0 5 0,-2 4 0 15,3 1 1-15,6-3-1 0,-7 2-2 0,-4 1 1 16,1-1 0-16,-1-4 1 0,-2 5-6 0,-2 1-1 15,-3-1 0-15,5-1 1 0,-8 2-12 0,-1-1 0 16,-6 10-944-16</inkml:trace>
  <inkml:trace contextRef="#ctx0" brushRef="#br0" timeOffset="79001.7">21235 1960 715 0,'0'2'0'0,"6"3"0"0,-4-1 0 15,0 0 26-15,-2-4 0 0,-2 2 0 0,0-2 0 0,0-2-12 16,2 2 2-16,2 2-1 0,0 3 0 0,-2-1-11 15,0-4-1-15,0-4 0 0,0 4 1 0,0-5 23 16,0 3 0-16,0 2 0 0,2 0 1 0,3 7-8 16,-3-3 0-16,2-4 0 0,3 6 0 0,1 7 5 15,1-2 1-15,-5-1 0 0,7 9 0 0,-5-4 3 0,1 0 1 16,1 0 0-16,-6 6 1 0,3-2-4 0,-1-4 1 16,-2 0-1-16,-2 0 1 0,7 0-5 0,-7-4 2 15,4-1-2-15,-4-1 2 0,4-3-5 0,-2-2 0 16,-2 7 1-16,5 0-1 0,-5 1-12 0,0-1 1 15,0-7 0-15,0 7 0 0,0-1-3 0,0-5 2 16,0 5-1-16,0 5 1 0,0 0-4 0,0 0 2 16,0-15-1256-16</inkml:trace>
  <inkml:trace contextRef="#ctx0" brushRef="#br0" timeOffset="80382.14">21818 1786 665 0,'0'0'0'15,"0"0"0"-15,-4 0 0 0,4 0 61 16,0 6-1-16,0-1 1 0,0-5 0 0,0 0-22 0,0 0-1 16,0-5 0-16,0 5 1 15,0 0-19-15,0 0 2 0,0-4-2 0,0 2 1 0,0 2 14 16,0 0 1-16,0 0-1 0,0-4 1 0,0 4-11 0,0 0 2 0,0 0 0 16,0 0 0-16,0 0-3 0,0 4 1 0,0-8-1 15,0 4 1-15,7 0-2 0,-3 0 2 0,-4 4-1 16,6-2 0-16,-1 7-1 0,5-3-1 0,-3 2 1 15,-1 3-1-15,5 4-7 0,-5-4-1 0,3 1 1 16,-3 3 0-16,1 0-5 0,4-4 0 0,-5 4 0 16,5-5 0-16,-5 5-4 0,3 0-1 0,-3-4 1 15,1 4-1-15,3 4 1 0,-5-4 0 0,-3-1-1 16,6-3 1-16,-1-5-2 0,-3 3 1 0,-2 2-1 16,3-3 1-16,-3-2-1 0,2 3 1 0,0-3-1 0,3-1 1 15,-1 5-1-15,-1-6 1 0,-5 1-1 0,2-3 1 16,2 2-4-16,-4-4 1 0,0 0 0 0,4 0 1 15,-2 0 0-15,3 0 0 0,-5 0 1 0,0-4-1 0,0 4-3 16,0 0 0-16,0-2 0 0,0-3 1 16,0 1-2-16,0-6 0 0,0 1 0 0,2-6 0 0,-2 15-1420 15</inkml:trace>
  <inkml:trace contextRef="#ctx0" brushRef="#br0" timeOffset="81153.1">22321 1592 975 0,'0'0'54'0,"4"0"-17"0,-2 0 1 0,3 0-1 15,-5 9 1-15,-5-3-22 0,5 3 0 0,-2-3 0 16,-7 3 1-16,3-3-27 0,-5 5 1 0,5-3-1 16,-5-1 1-16,5-3 3 0,-1 0 1 0,3-2-1 15,-7 3 2-15,1-1 5 0,-1 0 1 0,9-4-1 0,-3 6 1 16,1-1 22-16,2-5-1 0,-2 0 1 0,4 4 0 15,-7-2-12-15,7 2 0 0,-4-4 1 0,-3 0-1 0,3 5 18 16,-2-1 1-16,-1-2-1 0,7 2 0 0,-4 0-4 16,2 1 0-16,-2-5 0 0,-1 2 0 0,-1 2-5 15,6 0-1-15,0-4 0 0,-2 5 1 0,-3 1-2 16,1-2 2-16,-2 3-2 0,6-3 1 0,-11 6-12 16,4 1 0-16,3-2 0 0,-2-3 0 0,6 2 9 15,-5 3 0-15,3-7 0 0,-2 1 0 0,4 1-12 16,0 2 2-16,0-5-1 0,0 1 1 0,0 0-5 0,0 0 1 15,0 3 0-15,0 1 1 0,0-1-3 0,0-3 1 16,0 0 0-16,4-2 1 0,3 2-3 0,-1-4 0 16,-2 5 0-16,1-5 0 0,-3 0 0 0,4 0 0 15,-1 0 0-15,1 0 0 0,5 0 2 0,0 0 0 16,-5 0 0-16,9-5 2 0,-2 1-1 0,4 2 2 16,-6 2-2-16,0-8 2 0,4 1 7 0,-9 3 1 15,5 4 1-15,-1-4-1 0,3-3-12 0,-6 7 1 16,3 0-1-16,1-4 1 0,-2 4-2 0,-3-4 0 0,1 4 0 15,-1 4 1-15,5-4 2 0,-5 4 1 0,-1-4-1 16,5 7 2-16,-3-3 7 0,-1 2 0 0,-6 3 1 16,4-3-1-16,3 3-12 0,2-3 0 31,-7 3 0-31,2-3 1 0,-4 3 4 0,0-3-1 0,0-2 1 0,0 3 0 16,0-3 3-16,-4 0 1 0,4 2-1 0,-7 3 1 0,7 2-1 0,-4-7 0 0,2 2-1 15,-7 3 2-15,1 1 6 0,-1-1 0 0,-2-3-1 0,1 5 1 16,-3-3-12-16,2-6 0 0,0 3 1 0,0-1 0 15,5-4 2-15,0 4 0 0,1-2-1 0,-1-2 1 16,-5 0-5-16,7 0 1 0,-3-2 0 0,5 2 1 16,-6-4-7-16,1 4 1 0,3 0 0 0,-2-4 0 15,-1-3-20-15,3 3 0 0,2-2 1 0,-3-7-1 0,5 13-1553 16</inkml:trace>
  <inkml:trace contextRef="#ctx0" brushRef="#br0" timeOffset="81493.14">22705 1529 751 0,'0'0'5'0,"4"8"7"0,-2 3 1 16,-2-7-1-16,0 11 0 0,-2 0-13 0,-2 0 1 0,0-5-1 15,4 1 1-15,0 2-4 0,-7-7-1 0,7-6 1 16,0 6-1-16,0 3 5 0,0-5 0 0,0-4 0 16,0 0 1-16,0 0 17 0,0 7 1 0,0-3 0 15,0-4 0-15,7 4-2 0,-3-4 0 0,-2 2 0 16,2 3 0-16,3-1-5 0,-3 0 1 0,0-4 1 16,-4-4-1-16,0 4 10 0,0 0 0 0,3 0 0 15,1 0 0-15,0 0-5 0,-2 4 0 0,-2-4 0 0,0-4 1 16,0 4 3-16,0 0-1 0,0 0 0 0,0 0 1 15,0 0-9-15,0 0 1 0,0 0-1 0,0 0 2 16,0 0-15-16,-2 0 1 0,0-4 0 0,0-1 0 16,2 5-969-16</inkml:trace>
  <inkml:trace contextRef="#ctx0" brushRef="#br0" timeOffset="81760.06">22883 1448 1087 0,'0'0'54'0,"2"30"-54"0,3-9 0 16,-1-6 0-16,-4 0 1 0,0 0-3 0,0-1-1 16,0 1 1-16,-4 9 1 0,4-3-14 0,0 2 2 15,-5-1 0-15,3 3-1 0,-2 3 17 0,4-7 1 16,-7 2-1-16,3-1 2 0,-2 7 28 0,6-3 2 0,-5-3-1 15,-1-8 1-15,0-4-3 0,6 4 2 0,-5 0-2 16,-1 0 2-16,2-5-28 0,1 5 0 0,3-4-1038 16</inkml:trace>
  <inkml:trace contextRef="#ctx0" brushRef="#br0" timeOffset="82051.21">23124 1803 464 0,'4'0'0'0,"-2"0"0"0,2 0 0 16,-4 4 69-16,0 5-1 0,0-7 0 0,0 2 2 0,0 5-48 16,0-3 2-16,0-2-2 0,2 3 2 0,3 1-22 15,-1 3 2-15,-2-7-1 0,2 2 0 0,1 3-1 16,-3-5 0-16,-2-2 0 0,4 2 0 0,3 1 6 0,-7-5 1 15,0 4-1-15,4-2 1 0,-2-2 18 16,2 4 1-16,-4-4-1 0,0 0 1 0,0 0 12 0,0-4 1 16,0 4-1-16,0 0 0 0,0 0 0 0,0 0-1 15,0 0 0-15,-6 0 2 0,-5-2-10 0,-4-2 1 16,2 4-1-16,-21-5 0 0,-5 5-12 0,3 0 2 16,12 5-1132-16</inkml:trace>
  <inkml:trace contextRef="#ctx0" brushRef="#br0" timeOffset="88850.46">20355 3072 489 0,'0'0'0'0,"0"0"0"0,0 0 0 0,-24-8 35 16,13 8 0 0,-2 4 1-16,-2-4 0 0,5 0 6 0,3-4-1 0,1 8 1 0,-1-4-1 0,3 0-10 0,0 0-1 15,4 0 0-15,-3-4 2 0,-1 4 22 0,4-5 1 16,-4 3-2-16,4 2 2 0,0-4-52 0,0 4 0 16,-2 0 0-16,-3 0 1 0,5-4 19 0,0 4 1 15,0 0-1-15,18-7 1 0,14-5-4 0,6 1 2 16,3 0-2-16,2-3 1 0,-8-1-10 0,-1 8 0 15,-2-1 1-15,7-7-1 0,-1 4 6 0,-3 1 1 0,3 1-1 16,7-1 1-16,7-1-12 0,2-4 1 0,1-11 0 16,8 3-1-16,-3 8 10 0,-4-4 1 0,2 2-1 15,6-6 1-15,-2-7-2 0,5 4 1 0,6 1 0 16,0-5-1-16,-2 0 7 0,-16 5-1 0,8-1 0 16,-3-3 1-16,-4 5-10 0,-1 3 1 0,3 6 1 15,9 0-1-15,-11-4 10 0,-7 4 0 0,-4 5 0 16,4 1 0-16,1 3-10 0,-16-5 0 0,1 7 1 15,-1-5-1-15,-6 3 10 0,-2 2-1 0,-3-3 1 16,-1 7 0-16,1 0 2 0,-1 0-1 0,-5 0 1 16,-2-4 0 15,-2 4-20-31,-3-4 1 0,1-7 0 0,4 7-1 0,-6-3 3 0,2 3 0 0,-7 4 0 0,2 0 1 0,1-4-7 0,-3 0 0 0,2 4 1 0,3-2-1 16,-9 2-1602-16</inkml:trace>
  <inkml:trace contextRef="#ctx0" brushRef="#br0" timeOffset="89646.75">21351 5273 866 0,'0'0'0'0,"0"0"0"16,-5 4 0-16,5 0 74 0,0-2 1 0,5 3 0 16,-5 3 0-16,4-8-32 0,-2 0 1 0,-2 2-1 0,6 3 0 15,5-5-19-15,-2-5 1 0,-1 3-2 0,7-6 2 16,13-11-23-16,0 2 0 0,-6 4 1 0,6-2 0 16,-9-2 9-16,0 4 1 0,0 2-1 0,3 1 1 15,-1-5-1-15,-3 4 0 0,5 3-1 0,-1 1 2 0,-5-1 11 16,4 2 2-16,-6-9-1 0,3 4 1 0,-1-2-5 15,0 7 1-15,0 2 0 0,0-1 0 16,-2 3-8-16,-2-2 0 0,-2-2 1 0,4 4-1 0,-2-1 2 16,-3-1 0-16,1 4-1 0,0-4 1 0,2 0-9 15,-2 2 1-15,-5 2 0 0,5 0-1 0,-11 0-1418 0</inkml:trace>
  <inkml:trace contextRef="#ctx0" brushRef="#br0" timeOffset="91122.01">22355 1678 614 0,'0'0'0'0,"0"0"0"16,0 0 0-16,0-5 92 0,0 3 2 0,-2 2-1 16,-2 0 0-16,4 0-49 0,0 0-1 0,0 0 1 15,-5 0 1-15,5 0-44 0,-2 0 1 0,-2 0 1 16,2 0-1-16,-7 0-3 0,3 2 1 0,1-2-1 15,-12 5 1-15,4 3-6 0,-8-2 2 0,4 3-1 16,0-3 1-16,2 3 5 0,4 1 0 0,0-5 0 16,-2 5 0-16,-2-5 23 0,-2 1 0 0,6 2 0 15,-2-1 1-15,3 3-7 0,-1-5 0 0,0 1-1 0,5 3 3 16,-5-5-2-16,5 2 1 0,-1-6 0 0,3 9 0 16,0-3 8-16,-3 3 1 0,5-3 0 0,-2-2 0 15,-1 0-6-15,5 7 2 0,0-7-2 0,0 3 2 16,0-3-4-16,0 0 0 0,0-4 0 0,9 7 1 0,0-3-8 15,-1-4 1-15,-1 4-1 0,10-2 2 0,0 2-1 16,4 1 2 15,-3-5-1-31,5 4 0 0,-3 2-8 0,-3 1 1 0,0 1 0 0,-4-8 0 0,2 5-6 0,-4-3 1 0,1 2 1 0,-1 0-1 0,0 0 1 16,0 3 1-16,-5-3-1 0,0 7 2 0,10-3-3 16,-6 3 2-16,-3-7-1 0,-1 2 1 0,-2-1-4 0,-1-1 1 15,1 7-1-15,0-5 2 0,-2-2-2 0,3 0 0 16,-5 3 0-16,0 1 0 0,0 3-1 0,0-7 1 15,0 3 0-15,-5-3 0 0,5 6 1 0,-6 1 0 16,4-2 0-16,-3-5 0 0,1-2-1 0,2 2 0 16,2-4 1-16,-4 4-1 0,-1-4 4 0,-1 5 1 15,6-5 0-15,0 2 0 0,-4-2 2 0,2 0 1 16,2 0-1-16,-5-2 1 0,-1-3-5 0,1 5 1 0,3 0-1 16,-6-8 2-16,1-3 3 0,5 1 0 0,-2-1 0 15,4-12 1-15,0-3-5 0,0 1-1 0,0 1 1 16,4-1-1-16,-2 6 4 0,9 2 1 0,-5-3 0 15,-1-1 0-15,6-2-5 0,-5 2 1 0,0 6-1 16,3-9 2-16,2 3-2 0,-3 2 2 0,3 4-2 16,-5 4 2-16,-1 7 6 0,-5-2 2 0,6-3-1 15,-2 3 1-15,-4 2-7 0,5 4-1 0,-5-5 1 16,0 1 1-16,0 2 2 0,0 2 0 0,0 0 0 16,0 0 0-16,0 0-2 0,0 0 1 0,0 0-1 0,0-4 1 15,0 4-5-15,0-4 2 0,0 4 0 0,-5 0-1 16,5 0 0-16,-4 0 0 0,4 0 1 0,0 0 0 15,0 0-5-15,-2 0 1 0,-2 0 0 0,4 4 0 0,-2 0-8 16,-1 2-1-16,3-6-1719 0</inkml:trace>
  <inkml:trace contextRef="#ctx0" brushRef="#br0" timeOffset="92228.79">22548 1807 577 0,'0'0'0'0,"0"0"0"15,-4-4 0-15,0 2 109 0,2 2 1 0,-3 0-1 16,-1 0 1-16,2 0-50 0,1 0-1 0,-1 0 1 15,-7 0-1-15,-6 0-60 0,4 0 1 0,-2-4 0 16,-2 4 0-16,0 0-18 0,0 0 0 0,2 0 0 16,-2-5 0-16,6 5 3 0,0 0 2 0,5 0 0 15,-5 0-1-15,5 0 5 0,-1 5 1 0,3-1 0 16,-7-4 1-16,0 0 3 0,5 0 2 0,6 0-1 16,-7 0 0-16,-1 0 6 0,1 6 0 0,1-6-1 15,2 4 2-15,-3-4 15 0,1 5 0 0,-1-3 0 0,-1 6 1 16,1-1 0-16,3 1 0 0,2-4 1 0,-2-1-1 15,4 1-2-15,-3-4 1 0,-1 4-1 0,4-4 1 16,0 4-1-16,0-4 1 0,0 0-1 0,0 0 1 0,0 0-12 16,7 7 0-16,-7-3 1 0,6-4 0 0,5 4 16 15,0 3-1-15,-1 1 1 0,1-6 1 0,6 2-22 16,0 5 1-16,-2-3 0 0,3 1 0 0,-1-3-3 16,0 0 1-16,-6 1-1 0,4-5 0 0,-3 2-1 15,-1 2 0-15,2 4 0 0,-2-1 0 0,-7-3 4 0,3 0 2 16,-3-2-1-16,-2 3 1 15,2-1 6-15,1 0 2 0,-3-4-1 0,-2 0 1 0,-2 0-11 16,-3 0 2-16,5 7-2 0,-4-3 2 0,-2 6 0 0,-5-1 1 16,4-3-1-16,-14 5 2 0,-1 4 1 0,-1 0 1 15,1-7 0-15,5 3 0 0,0-7-5 0,11-2 1 16,-1 7-1-16,-8 1 1 0,4-5-4 0,1-5 1 16,3 0 0-16,3 0 1 0,2-5 0 0,-2 5 2 0,-3 0-2 15,3-4 1-15,-3 2 0 0,1-2 0 0,2-1 0 16,1-5 0-16,-1-5-3 0,0 0 1 0,2 0 0 15,-3-6 0-15,5-2 1 0,0 1 1 0,0 3-1 16,0 0 0-16,5 4 1 0,1 0 0 0,1-2 0 16,-1-6 0-16,5 2-3 0,-3 1 1 0,-1 6 0 15,-5-1 0-15,2 0 1 0,3 8 0 0,-3-1 1 16,0-3-1-16,-2 1 4 0,-2 1 1 0,0 3-1 16,0 2 0-16,0-1 6 0,0-1 0 0,0 2 1 15,0 4-1-15,0-5-9 0,0-1 0 0,-2 6 0 16,-2-4 1-16,4 4 14 0,-4-4 0 0,4 4 0 0,-7-5 1 15,7 3-22-15,-4 2 1 0,2 0-1 0,-2 2 1 16,4-2-1482-16</inkml:trace>
  <inkml:trace contextRef="#ctx0" brushRef="#br0" timeOffset="121450.21">4079 13420 791 0,'0'0'0'0,"0"0"0"0,0 0 0 0,0 0 23 0,0 0 1 0,0 0-1 0,0 0 1 0,0 0 57 16,0 0 0-16,0 0-1 0,-19-21 1 0,19 21-33 16,0 0 2-16,0 0-2 0,0 0 1 0,0 0-50 15,4 0 0-15,-4 0 0 0,0 0 1 0,0 0-8 16,0 0 1-16,0 0 1 0,0-2-1 0,5 0 8 15,1-1 1-15,-6 1-1 0,11-2 2 0,-5 0-3 0,9 0 1 16,-2-1-1-16,4 1 1 0,-2 0 1 0,-4 0 0 16,-2 1 1-16,1-1 0 0,-5 2 5 0,1 0 0 15,1 0 0-15,3-2 1 0,5 1 12 0,-8 3 0 16,3 0 1-16,3-2 0 0,-8 2-22 0,1 0 0 16,5 0 0-16,0 0 0 0,6 0 0 0,4 0 0 15,-4-2 0-15,5 2 0 0,1 2 2 0,-1 3 0 0,1-3 1 16,-1 0-1-16,-5 0 9 0,5-2 0 0,-7-2 1 15,2 2-1-15,-4 0 1 0,-3 0 1 0,1 2-1 16,6-2 1-16,-6 2-5 0,-5 2 1 0,5-2 0 16,6-2 0-16,-6 0 1 0,4 0 0 0,-2 0 0 15,11 0 2-15,-9 0-5 0,2 0 2 0,-2 3-1 16,-2 1 1-16,4-2-4 0,0-2 0 0,-6 0 1 16,6 0 0-16,2 0-2 0,1 0 2 0,-3 0-1 15,4-4 1-15,7 4 2 0,-6 2 1 0,-1 0-1 16,3-2 1-16,4-2-5 0,-7 2 1 0,-4 0-1 15,5 0 1-15,-5 0-1 0,-4 0 2 0,6 0-2 0,0 0 2 16,-4 0-5-16,-4 0 1 0,0 0 0 0,2 0 1 16,4 0 7-16,-2 0 1 0,-4-2 0 0,6 0 0 15,2 2-7-15,-4 0 0 0,-2 0 0 0,6 0 0 0,1-5-4 16,-3 3 1-16,2 2-1 0,5 0 1 0,15-2-2 16,-9 2 1-16,8 0-1 0,9 0 1 0,-2 0-6 15,-10 0 1-15,3 0-1417 0</inkml:trace>
  <inkml:trace contextRef="#ctx0" brushRef="#br0" timeOffset="122499.64">7653 13414 766 0,'0'0'0'0,"0"0"0"0,0-2 0 0,0-1 94 0,0 1 0 15,0 2 1-15,0 2-1 0,0 3-40 0,0-3 1 16,0-2 0-16,7 0 0 0,-1 0-47 0,1 0 0 16,1 0-1-16,-1 0 2 0,8 0-9 0,-2 0 0 15,8 0 0-15,-2 0 0 0,3 0 4 0,-1 0 0 16,-6 0 0-16,5 0 0 0,-3 0-1 0,-2 0 1 15,-4-2-1-15,6-3 1 0,0 3 3 0,-6 0 2 16,6-2-1-16,-2 2 1 0,4 2-1 0,-2 0 1 0,-2-2 0 16,-2 2 0-16,9-2-4 0,-1-3 0 0,1 5 0 15,1-4 0-15,3 0 4 0,-2 0 0 0,4 1 0 16,-1 1 1-16,6 0 3 0,-10 0-1 0,5 0 0 16,7-2 2-16,-3-1-10 0,-4 3 1 0,2 2-1 15,-5-2 1-15,-3-2 4 0,1 2 1 0,5 2-1 16,-4-2 1-16,4 2-9 0,-2 0 1 0,-3 0 0 15,5-5 1-15,4 5 0 0,-2 3 2 0,-4-3-2 16,9-3 1-16,3 3 14 0,-6 3 0 0,3-1 0 16,-1-2 1-16,-2 0-14 0,-4 0-1 0,2 0 1 0,-4 0 0 15,4 2 2-15,7 2 0 0,-10 0 0 0,3-2 0 16,-2 1 7-16,0-1 1 0,9 2-1 0,-7-2 1 0,6 0-9 16,-1 0 1-16,-1 0 0 15,5 3 0-15,-1-1-2 0,-8 2 1 0,7-1-1 0,-7-1 1 0,-2-2 0 16,-2 2-1-16,-3 3 1 0,5 1 0 0,0 1-2 15,0-3 1-15,4 0-1 0,-2-1 1 0,-2-1-5 16,0 0 0-16,4 0 0 0,2-2 0 0,-1 3-2 16,-1 1 1-16,-2 3 0 0,2-5 1 0,0 2 4 15,-8 1-1-15,0-5 0 0,8 2 1 0,-4-2 3 0,-5-2 2 16,5-2 0-16,-2 2 0 0,-2 2-3 0,1-2 0 16,1-4-1-16,0 4 1 0,8 0-4 0,-6-4 0 15,6-1 1-15,-1 3 0 0,1 2 0 0,-6-2 2 16,0-4-2-16,4-3 2 0,-4 5-2 0,-5 2 2 15,3 2-2-15,-2 2 1 0,4-2-3 0,-7-4 2 16,1-1-2-16,1 5 1 0,-1-2 1 0,-1-2 1 0,-1 0-1 16,7 4 1-16,1 0 8 0,0 0 0 0,-2-4 1 15,4-1-1-15,2 5-1 0,-10 2 0 0,1-2 1 16,10 0-1-16,-10-2-7 0,-6 0 2 0,5 4 0 16,-1 0-1-16,-4-4 5 0,-4 0 0 0,2 4 0 15,9 7 1-15,-7-9-10 0,-2 0 1 0,2-4 0 16,-6-1 0-16,6 7-2 0,0 5 0 0,-6-5 0 15,6 0 0-15,-2 2 0 0,3 3 0 0,-1-5 0 0,11 6 0 16,0 5-2-16,6 0 1 0,2 0-1 16,5 1 1-16,-41-14-1675 0</inkml:trace>
  <inkml:trace contextRef="#ctx0" brushRef="#br0" timeOffset="130257.95">12515 13312 464 0,'0'0'0'0,"0"0"0"15,0 0 0-15,32-11 30 0,-14 9 2 0,-1 2-1 16,6 0 1-16,-1-4 1 0,2-1 1 0,1 5 0 0,3 0-1 16,-4 0-8-16,-3-4 1 0,3 4-1 0,-3 0 0 15,3-4-18-15,-5 2 1 0,-2 4-1 0,7-2 0 16,2-2 0-16,-7-3 1 0,3 1 0 0,-1 2 0 0,1 2-4 15,-5 0 2-15,6-2-1 0,5 0 1 0,0 2 2 16,-4 0 1-16,8-2-1 0,0 0 1 0,-2 2 3 16,-2-5 0-16,0 3 1 0,11 0 0 0,-7 2 5 15,-9 2 0-15,5 5 0 0,0-7 1 0,0-5-9 16,0 3 2-16,0 0-1 0,0 0 0 0,-2 2-5 16,-3 0 0-16,5-2 0 0,4 2 1 0,-2 4 8 0,7-2 1 15,-3 0 0-15,7 3 0 0,-2-5-11 0,-14 0 2 16,5-5-2-16,7 5 2 0,-7 0-1 0,-2 0-1 15,0 0 1-15,4 0 1 0,0 0 2 0,-8 0 1 16,4 0-1-16,4-4 1 0,-2 2 15 0,2 2-1 16,3 0 1-16,7 2 0 0,-7-2-5 0,-3-2 1 15,-2 0-1-15,9 2 2 0,-5-2 0 0,-6 2 1 16,0-5-1-16,0 5 0 0,4 0-2 0,2-2-1 0,-1 0 0 16,-3 0 1-16,0 0-2 0,-2 0 1 0,2-2 0 15,8 1 0-15,1 3-7 0,-5 0 1 0,5-2-1 16,-5 0 0-16,3-2 4 0,-7 0 0 0,-2 2 0 15,0 2-1-15,4 0-8 0,-4-3 1 0,0 1-1 16,-1 0 1-16,6 0 2 0,-5 2 1 0,2 4 0 16,-2-2 0-16,6 1-3 0,-2-1 0 0,7 0 0 15,6 2 1-15,-7 2-9 0,-5 3 0 0,1-1 0 16,5 1 0-16,-39-9-1442 0</inkml:trace>
  <inkml:trace contextRef="#ctx0" brushRef="#br0" timeOffset="131412.65">20224 13520 992 0,'0'0'0'0,"0"0"0"16,0 0 0-16,0 0 52 0,0 0 2 0,0 0-1 15,-9-23 1-15,9 18-40 0,0 5 2 0,0 0-1 0,0-4 0 16,0 2-14-16,0 2 2 0,0 0-2 0,4-4 1 15,1 2-3-15,-3 2 0 0,-2-3 0 0,4-1 1 16,2 0-9-16,1 0 0 0,-3-1 0 0,3 1 1 0,3-2 6 16,1-1-1-16,-4 1 1 0,10 0 0 0,4 1 4 15,-4 3 2-15,-2 0-2 0,7 0 1 0,-3 2-3 16,-4-6 1-16,2 1 0 0,1 3 1 16,5 2-2-16,-4 0 0 0,1-2 0 0,1 2 0 0,1-4-3 15,-5 4 1-15,7 0 0 0,-3 4 1 0,7-4 5 16,-2-4 2-16,-3 2-1 0,5 4 1 0,0-2 3 0,0 0 0 15,0 4 0-15,6-8 1 0,-6 8 9 0,4-4 0 47,1 0 0 0,1 0 1-47,-4 0-16 0,-2-4-1 16,-2 2 1-16,4-2-1 0,2 4-1 0,2 2 2 0,-6 0-1 0,0-4 0 0,4 2-2 0,0 0 2 0,5-2-1 0,-1-3 0 0,5 5 13 0,-2 0 0 0,4 0 0 0,2 0 1 15,-7 0 3-15,-8-4 1 0,7 4 0 0,2-2 0 0,-3 0-3 0,-4 0 1 0,3 2-1 0,1 0 1 0,1 2-6 16,-5 2 2 0,2 0-1-1,11-4 1 1,-6 0 1 0,-7 0 1-16,2-4 0 0,9 0 0 0,-8 4-10 0,-7 2 2 0,4 0-1 0,-2-4 1 15,2 0 2-15,0 0 1 0,-2 0 0 0,-4 4 0 16,2-2 11-16,0 0-1 0,2 2 0 0,2-2 2 15,2 0-6-15,-6 0 0 0,5 0-1 0,1 0 1 0,-6 0-17 16,0 2 1-16,-5 4-1 0,5 1 1 16,-6-5 1-1,-1 0-1-15,-6 2 0 0,-2-2 0 0,-13-2-1472 0</inkml:trace>
  <inkml:trace contextRef="#ctx0" brushRef="#br0" timeOffset="133049.06">2521 14904 1117 0,'0'0'0'0,"0"0"0"0,0 0 0 0,-22-13 0 16,16 9 0-16,4 4 0 0,2-4 0 0,-4 0 62 15,4 1 0-15,0 3-1 0,0 0 2 16,0 0-63-16,0 0 0 0,-5 0 0 0,5-2 0 0,0 0 1 15,0 0 2-15,0 0-1 0,5 0 0 0,-1-2-5 16,2-1 0-16,1 3 1 0,3-4 0 0,3-3 2 0,2 3 0 16,-2 0 0-16,2-5 0 0,0 2 0 0,5 3 1 15,-3 2-1-15,2-3 1 0,5 1-3 0,4 0 0 16,-7 1-1-16,9 1 1 0,2 2 2 0,-4 0 0 16,7-2 0-16,-1-3 0 0,-6-1 0 0,-2 1 1 15,-3 1 0-15,9 2 1 0,1-3-4 0,-3 1 2 0,-2-3 0 16,-1 1 0-16,-5-1-17 0,10 1 0 0,-2 2-1 15,13-5 1-15,-2 2 10 0,-2 1 2 0,3-1-2 16,6 3 1-16,-10-2-2 0,-5-1 0 0,5 1 1 16,-8-3 0-16,7 2 4 0,-9 3 0 0,2-2 1 15,-2-1 0-15,4-2 0 0,0 3 0 0,9-3 0 16,8 3 1-16,1-1 1 0,-10 3 0 0,5-1 0 16,0 3 1-16,-8 0 4 0,-3-2 0 0,5-1 1 15,0 1 0-15,-5 2 8 0,-2 1 1 0,2-1-1 16,5-2 1-16,-5-1 2 0,16 3 0 0,1 4-1 15,5 0 1-15,-11 0-6 0,-6 0 2 0,-1-2-2 0,5-2 1 16,-4 2-9-16,-5 2 0 0,1 0-1 0,8-2 2 16,-7-3 10-16,3 3 1 0,10 0-1 0,5 2 1 15,-7 0-15-15,-2 0 1 0,-2 0 0 0,2-4 0 16,0 4-1-16,-2 2 0 0,-2 0 0 0,-2-6 1 16,6 4 1-16,4 2-1 0,11 0 0 0,2 0 0 0,-2-2 1 15,-8 0 0-15,-7 0 1 0,9 2 0 0,-13 0 4 16,4 1 1-16,0 1-2 0,4 2 2 0,7 1 5 15,0-3 0-15,4 2 0 0,2 3 1 0,-10-3-7 16,-10-2 1-16,8 1-1 0,-9-3 1 0,4 2 2 16,4 0 0-16,0 0 1 0,14-4 0 0,-7 3-7 0,4 1 1 15,-5 2-1-15,1 1 2 0,-4-1-4 0,1-2 0 16,-1 1 1-16,-1-3-1 0,7 2 1 0,0 2 2 16,13 1-2-16,-4-7 1 0,-9 4 0 0,-13 2 0 15,11 3 0-15,-3-1 0 0,-1 1-3 0,-7-3 2 16,11 3-2-16,10 1 1 0,-6-1-1 0,-4-3 0 15,-4 5 0-15,1-1 0 0,-1-1-1 0,-7-3 2 0,-2 5-1 16,8 0 0-16,-1-3-1 0,6 1 1 0,4-1-1 16,-2 1 1-16,-3-3-1 0,-10 2 0 0,3-1 0 15,-8 1 1-15,6-1-2 0,-8-3 0 0,7 2 0 16,9 3 1-16,-7-1-7 0,-2-5 0 0,13 3 1 16,-2 0-1-16,-15 1 1 0,2-3 2 0,4 0-2 15,-8-2 2-15,4 9-6 0,-9 0 1 0,5-5 0 16,6-4 0-16,0 2 0 0,0 1 1 0,4-1 0 15,0-4 0-15,-3 0 7 0,-6 2 1 0,-3 0-1 0,4 0 1 16,-3-2-2-16,-3 0-1 0,1 2 1 0,-6-2 0 16,13 2 2-16,-2 1 0 0,-2-1 0 0,14-4 0 15,-6-1 1-15,-8 1 1 0,0 0-1 0,6-2 2 16,-7 2 3-16,-10 2 2 0,7 0-1 0,1-4 1 16,-6 1 0-16,-2 3 1 0,4 0 0 0,7-4 0 0,-5 0-2 15,9 0 2-15,-8-3 0 0,5 3 0 0,-7 2-4 16,1 0 0-16,-2-2 1 0,0-3 0 0,-4 7 3 15,-4 0 0-15,8-4 0 0,-8 0 1 0,4 4-6 16,-7 0 1-16,3 0-1 0,-3 0 1 0,3 0-1 0,1 0 2 16,-1 0-2-16,8 2 2 0,-2 4-2 15,2-6 1-15,-4 4-1 0,11 1 1 0,-11 3-4 0,6 3 1 16,-6-3 0-16,7-1 1 0,-3-3-3 0,2 0 0 16,5 3 0-16,6-1 1 0,-45-6-1375 0</inkml:trace>
  <inkml:trace contextRef="#ctx0" brushRef="#br0" timeOffset="134530.42">13513 14734 815 0,'-4'0'0'0,"4"0"0"0,-6 0 0 16,6 0 60-16,0 0-1 0,0 0 1 0,0 2-1 15,0 0-36-15,0-2 0 0,0-2 1 0,0 2-1 16,0 0-19-16,0 0 0 0,0 0 0 0,6 2 0 0,5 2-3 16,4 1 1-16,-2-1 1 0,4 2-1 15,4 1-2-15,1-3 0 0,-5-2 0 0,11 0 0 0,0-2-1 16,-7-2 0-16,3 2 0 0,8 0 1 0,-4 0 0 15,-4 0 0-15,1 2 0 0,5-2 0 16,3 0 0-16,-5 0 0 0,-5-2 0 0,9 4 1 0,-4 0-7 16,0 1 2-16,-4-3-1 0,8-5 1 0,0 5-6 15,-8 2 1-15,8 1 0 0,2-3 0 0,7 0-2 16,-9 0 3-16,3 2-1 0,1 2 0 0,-1-2 7 0,-8-2 1 16,8 0 0-16,-7 0 1 0,10 0 0 0,-3 0 0 15,-7 2 0-15,-3 2 0 0,3-1 5 0,2-3 0 16,2-3 1-16,3 3 0 0,3 0 13 0,1 0 1 15,0 0-1-15,6-4 1 0,-7 2-10 0,-5 2 0 16,1 0 0-16,5-4 2 0,-1 2 17 0,-3 0 1 16,-7-3-1-16,6 3 2 0,0-2-9 0,-2 0 0 15,7-1 1-15,6-1 0 0,0 2 0 0,-2 2 0 16,-4 2 0-16,2-7 0 0,2 1-8 0,-5 4 1 0,3 2-2 16,-7-5 2-16,5 1-1 0,-5 0-1 0,3 0 1 15,4-1-1-15,-3 1-9 0,-3 0-1 0,7 0 1 16,4-1 0-16,-8 1 10 0,1 0 1 0,-5 0-2 15,5 2 2-15,-5 2-13 0,-6 0 1 0,9-7-1 16,-7 3 1-16,2 4 0 0,-4 0 2 0,2-4-1 16,2 4 1-16,2-5-2 0,-2 1 1 0,3 2-1 15,8 0 2-15,-9 2 2 0,-2 0 1 0,-2 0-1 0,7-2 1 16,-9 2-2-16,0 0 1 0,2 2 0 0,-2-2 1 16,0 0-4-16,-7-2 0 0,7 2 0 0,-5-4 0 15,3 1 4-15,-2 3 0 0,-3 0 0 0,3-2 1 16,2 4-5-16,-3 5-1 0,1-7 1 0,4 0-1 0,4-4 18 15,-8 1 0-15,1 6-1 0,-1 1 2 0,-3-4-7 16,1 0-1-16,-1 0 1 0,-1-7 0 0,-3 14-8 16,2-5 1-16,1 0 0 0,7 0 0 0,1 2-3 15,0 1 2-15,-2-10-1 0,4 5 1 0,2-4-9 0,0-2 1 16,-8 2-1593-16</inkml:trace>
  <inkml:trace contextRef="#ctx0" brushRef="#br0" timeOffset="135619.14">19601 14866 929 0,'0'-2'0'0,"0"0"0"0,0-9 0 0,0 13 52 0,0 2 1 0,0-2 0 0,-2-6 1 0,4 0-24 0,-2 2 1 0,0 2 0 0,4 0 0 0,-1 0-29 0,1 0 2 0,2 0-2 0,5-2 1 0,15 2-4 0,2 0 0 0,-5-2 0 0,16-3 0 0,-5 3-1 0,1 0-1 0,-3 0 1 0,6-2 1 0,-3 2-3 0,-7-1-1 0,6-1 1 0,3-2-1 0,-3 4 3 0,0 2 1 16,5-2-1-16,-1-3 0 0,8-1 2 0,-1 4 0 0,0-2 0 0,11-5 0 0,-9 5 0 0,-6 4 0 0,-3 0 0 0,7-4 2 0,0-1 2 0,0 3 2 0,-2 2-2 0,-2-2 2 0,8 2 2 0,-3 0 1 0,7-4 0 0,5 2 0 0,-8 2 12 0,-12 0 1 0,5-3 1 0,4-1-1 0,3 4-5 0,-5 2 0 0,4 0 0 0,-4 3-1 0,5-5 6 0,-5-2-1 0,6-1 0 0,3 3 2 0,-9 5-10 0,-4-3 1 0,-3 0-1 0,1-2 2 0,6 0-1 0,-2 0 2 0,-2 0-1 0,2-4 0 16,2 4-7-16,-11 2 0 0,11 0 0 0,11-2 1 0,-13 2 10 0,-4 2 1 0,1-1 1 0,-1 1-1 0,4-4-10 0,-9-2 0 0,-1 0 0 0,-3 4 1 0,-3 2-1 0,1-2 0 0,9-2 1 0,4 2 0 0,-3 2 8 0,-5-1 1 0,-3-3-1 0,8 0 1 0,-6 2-14 0,-8 2 1 0,4-2-2 0,0-2 2 0,-7 0 10 0,3 0 0 15,4 4-1-15,-2-4 1 0,-3-4-7 0,-6 4 1 16,1 4-1-16,3-4 1 0,-4 2-1 0,5-2 0 0,-1-2 0 16,1 2 0-16,-5 0-8 0,-4 0 1 0,4 0-1 15,9 0 1-15,-7 0-2 0,2 0 2 0,1 0-1 16,6 0 0-16,-5 2-3 0,-1 1 1 0,-1-3 0 15,7-3 0-15,-11 1-9 0,5 2 1 0,-5 0-1567 32</inkml:trace>
  <inkml:trace contextRef="#ctx0" brushRef="#br0" timeOffset="145856.85">4060 16295 1030 0,'0'0'0'0,"0"0"0"16,0 0 0-16,0 0 23 0,0 0 1 0,0 0-1 0,0 0 2 16,0 0-14-16,0 0 1 0,0 0-1 0,0 0 0 15,0 0-1-15,0 0 0 0,0 0 0 0,19 2 1 16,-17-2 1-16,3 0 0 0,-5 0-1 0,6 0 2 31,5 0-13-31,2 0 0 0,-2 0 0 0,-1-2 1 0,1-1-1 0,4-1 1 0,-6 0-1 0,6 0 1 0,2-3 30 16,4 1 1-16,-4 0-1 0,7-7 1 0,4 4-5 15,0 3 1 1,0 2 0-16,0-3 0 0,0 3-7 16,-1-2 0-16,1-1 1 0,5-1-1 0,-10 3-10 0,5-1 0 0,-6 0 1 0,-1-5-1 0,-4 3-1 15,7 1 1-15,2-1 0 0,-3-1 1 0,-1 1 1 0,1 1 1 16,-1 1-1-16,1 0 2 0,3 1-9 0,-4 3 2 16,1-2-1-16,12-5 1 0,-8 3-3 0,1 4 1 15,0 0 0-15,4-2 0 0,1-1 13 0,-10 3 1 16,5 2-1-16,0-4 1 0,0 0-11 0,-7 2 1 15,1 2-1-15,-3-3 1 0,7 3 0 0,-7 0 0 16,3 0 0-16,-1-4 2 0,3 2 7 0,-3 2 1 0,3 0-1 16,-5-2 1-16,5 2-14 0,4 0 0 0,6 0 0 15,5 0 1-15,-1 0 4 0,1 0 0 0,-5 0 0 16,5 0 1-16,-15 0-8 0,4 0 1 0,-7 0-1 16,11 0 2-16,3 0-4 0,-12 0 0 0,-1 0 0 15,-1-6 1-15,3 6-3 0,1 6 0 0,3-4 0 16,7 0 0-16,-1 0-3 0,3 0 2 0,-1 1-1 15,3-1 1-15,-7 0-1 0,0 0 1 0,-2 0-1 16,-4 0 1-16,-3 0 0 0,1 0 0 0,4 1 0 16,-2-1 0-16,-3 2 1 0,3-2 0 0,-7 0 0 0,9-2 0 15,-10 0 1-15,3 0 1 0,7 0 0 0,6 0 1 16,-6 2 5-16,2 3 1 0,0-1-2 0,9-4 2 16,-11 2 5-16,0 0 0 0,-5 0 1 0,5-6 0 15,-6 4-15-15,3 4 0 0,-5 0 0 0,8-1 1 0,-3-1 3 16,-5-2 1-16,1 0-1 0,1 0 1 0,-5 0-1 15,0 0 1-15,4 2-1 0,3-2 2 0,8 2-2 16,1 0 1-16,-3 0-1 0,2-4 1 0,-4 4-6 16,0 5 1-16,4-1-2 0,-2-6 2 0,-2 0 0 15,-7 2 0-15,3 2 0 0,-3 1 0 0,1-3 0 0,-5 0 0 16,11 4 0-16,-5-4 2 0,5 5 14 0,-6-3 1 16,-1-4 0-16,3-2 0 0,-3 4-7 0,1 2 1 15,8 0 0-15,6-6 1 0,-1 2 3 0,-7 2 2 16,6 1-1-16,-2-1 1 0,0-2-17 0,-12 0 0 15,8 0 0-15,-1-5 1 0,-5 10-1 0,2-1 0 16,-3-2 0-16,5 0 0 0,-3-2-1 0,-5 0 1 16,-1 0-1-16,4 0 1 0,3 0-1 0,-3 0-1 0,1 4 1 15,10-4 1-15,-2 0-6 0,2 3 0 0,-2-1 0 16,2 2 1-16,1-2 3 0,-10 0-1 0,9 3 1 16,-8-5 1-16,4-3 0 0,0 3 1 0,0 3 0 15,0-1 0-15,4 0 0 0,2-2 0 0,1 0 0 16,7-4 1-16,-1 4-7 0,13 0 1 0,8-9-1 15,5-4 2-15,-67 13-1774 0</inkml:trace>
  <inkml:trace contextRef="#ctx0" brushRef="#br0" timeOffset="149084.69">13140 16346 941 0,'0'0'0'0,"0"0"0"0,0 0 0 0,0 0 91 16,0 0 1-16,0 0-1 0,0 0 1 0,0 0-51 16,0 0 2-16,0 0 0 0,0 0-1 0,0 0-19 15,0 0-1-15,0 0 1 0,0 0 0 0,28 14-23 16,-17-14 1-16,-1 0-1 0,3 0 1 0,9 0 1 15,-5 0 0-15,0 0-1 0,4 0 1 0,-3 0 0 0,-8 0 2 16,1 0-1-16,4-4 1 0,-2 4 8 0,-2 0 0 16,2 0 1-16,-3 0 0 0,8 0-6 0,-8 0 1 15,5 0-2-15,2 0 2 0,1 0 11 0,-1 0 1 16,0 0 0-16,0 0 0 0,5-4-15 0,-5 2 2 16,0 0-1-16,4 2 0 0,1 0 6 0,2-2-1 15,-3-1 0-15,7-1 0 0,0 4 3 0,0 2-1 16,-7-2 1-16,11-2 0 0,-8 2-2 0,0 0 0 0,1 0-1 15,-1-2 1-15,4 0-9 0,-5 2-1 0,-1 0 0 16,6-4 2-16,4 4 0 0,-8 2 1 0,1 0-1 16,-1-2 2-16,8 0-5 0,-8-2 1 0,10 0 0 15,3 2 0-15,-3 0 1 0,-4-2 0 0,9-1 0 16,4 3 1-16,-3 0-4 0,-7-2 0 0,1 0 0 16,2-2 1-16,5 0-1 0,-6 2 0 0,3 2 0 15,-1 0 0-15,-3-3 0 0,0 3 1 0,11 0 0 0,1-4 0 16,-4 4 22-16,-1 2-1 0,4 0 1 0,-2-4 0 15,-2 0-16-15,-4 0 0 0,3 4-1 0,-1 0 1 16,0 0 14-16,-1-2 1 0,7 0-1 0,0 0 0 16,0 3-14-16,1-1 0 0,-4-2 0 0,10-2 0 15,-9-1 0-15,-4 3 0 0,1 5 0 0,5-5-1 0,-8 0-1 16,-7 0 1-16,13 0-1 0,-2-2 1 0,2 6-5 16,2 2 1-16,0-2 0 0,4-4 1 0,-4 0 0 15,-10 0 0-15,3 3 1 0,1 1-1 0,4-2-3 16,-9 0 0-16,7 2 0 0,-2 1 1 0,-1-3 0 15,1-2 0-15,6 0 1 0,11 0-1 0,-11 2-1 0,-7 2 1 16,1-2 0-16,6 2 0 0,-6-1-1 0,-7-1 1 16,7-2 0-16,-5 2 0 0,5-2-1 0,-5 0 0 15,0 2 0-15,9 0 0 0,-2 0 2 0,-4 0 0 16,1 0-1-16,7 1 1 0,-6-1 2 0,-9-2-1 16,6 0 0-16,1 2 1 0,-1 2-3 0,-6-2 1 15,7-2-1-15,-7 2 1 0,2-2-1 0,-2 0 1 16,9 2-1-16,0 5 1 0,6-5-2 0,-7-4 0 0,-1 0 0 15,4 4 0-15,-7 2-2 0,-6-4-1 0,8-2 1 16,-1-2 1-16,-5 4-5 0,2 0 2 0,2 0 0 16,-2 2-1-16,3-4 6 0,-3-3 1 0,2 3 1 15,5 2-1-15,0 0 10 0,-5-2 2 0,0 2-1 16,-2 0 1-16,3-4-7 0,-9 2 1 0,1 2 0 16,3 0 1-16,3-2-3 0,-5 2 1 0,0 0-2 15,-1 0 2-15,1 0 7 0,-4 0 1 0,8 0 0 16,0 0-1-16,-4 0-10 0,-4 0-1 0,4 0 0 15,6 2 1-15,-6-2 5 0,-2 0 0 0,-3 2 0 16,10 0 1-16,-10 0-6 0,-1 0 1 0,-5 0-1 16,6-2 2-16,3-2-2 0,-9 2 2 0,1 2-2 15,-1 1 2-15,4-1-5 0,-4-2 1 0,-2 0 1 0,5 0-1 0,-1 4-1 16,-2-2 0-16,-6 0 0 0,6 2 0 0,2-1-1 16,3-1 1-16,-1-2 1 0,3 2-1 0,8 2-1 15,2-2 1-15,-1-2-1 0,5 2 1 0,1 0-2 16,-5-4 0-16,11 0-1929 0</inkml:trace>
</inkml:ink>
</file>

<file path=ppt/ink/ink6.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2:57:36.250"/>
    </inkml:context>
    <inkml:brush xml:id="br0">
      <inkml:brushProperty name="width" value="0.05292" units="cm"/>
      <inkml:brushProperty name="height" value="0.05292" units="cm"/>
      <inkml:brushProperty name="color" value="#FF0000"/>
    </inkml:brush>
  </inkml:definitions>
  <inkml:trace contextRef="#ctx0" brushRef="#br0">14379 17568 747 0,'0'0'40'0,"-37"-6"19"0,22 1-1 0,15 5 0 15,-4 0 1-15,4-2-50 0,0 2 1 0,-2 0-1 16,2 0 1-16,0 0-11 0,0 0 1 0,0 0 0 16,0 0 0-16,0 0 0 0,0 0 0 0,0 0 0 15,0 0 0-15,0 0 0 0,0 0 1 0,0 0-1 16,0-2 1-16,0 0 0 0,0 0 1 0,0 2 1 16,6 0-1-16,-2 0 6 0,7-2 0 0,-9 2-1 15,9 0 2-15,0 0 25 0,2 0 1 0,-9 0-2 0,7-4 2 16,10 1-9-16,-8 1 0 0,2-4 0 0,2-3 0 15,5 1-5-15,-10 2 0 0,3 1 0 0,5 5 1 16,-3-4-3-16,-2 0 1 0,2 2 0 0,0 2 0 0,5-2-12 16,-1-3 0-16,-1 3 0 0,5 4 1 0,-3-2-2 15,-3-4-1-15,3 0 1 0,5 4 1 0,1-2-3 16,-2-3 0-16,2 3 1 0,6 4-1 0,-6-2-3 16,-4-4 0-16,2-2 0 0,4 4 0 0,-9 0 2 15,1-3-1-15,-1 3 0 0,3 2 1 0,4 0-3 16,-7-2 1-16,-2 2-1 0,3 2 1 0,-11-4 1 0,6-2 0 15,0 2-1-15,4 2 2 0,3 0 8 16,-2 0 0-16,-5 0 1 0,8 0-1 0,-1 0-9 0,-7 0 1 16,5 0-1-16,1 0 2 0,-3 0 4 0,-3 0 0 15,0 0 0-15,4 2 1 0,-3 2-6 0,-6-2 1 16,6-2-1-16,-1 0 2 0,-2 0-2 0,-2 0 2 16,-3 0-2-16,8 0 2 0,-8 0-5 0,1 0 1 15,4 0 1-15,-4 2-1 0,2 0 14 0,-3-2 0 0,3 0 0 16,-2 0 1-16,6 0-8 0,-2-2 1 0,-2 2-1 15,-2-2 1-15,8 0-10 0,1 0 0 0,-3 2 0 16,4 0 0-16,-4-4 1 0,1-1 1 0,3 3 0 16,-4 4 0-16,0-2 0 0,-6-2 1 0,6 0 0 15,5 2 0-15,-1-2 0 0,-8-2 1 0,2 2-1 16,2 4 2-16,0 0-1 0,-6-2 1 0,0-2-1 16,6 2 1-16,-2 0 2 0,-4 0 2 0,-3 0-1 15,10 0 1-15,-3 0 4 0,-3 0-1 0,-1-2 0 16,0 0 2-16,0 2 4 0,-1 0 0 0,-3 0 0 0,10 0 1 15,-2 0-4-15,-4 0 2 0,0 0-1 0,1 0 1 16,3 0-9-16,-2 0 1 0,-2 0-2 0,6 0 2 16,-2 0 8-16,-2 0 0 0,-2 0 0 0,10 0 0 15,-8 0-12-15,-2 0 2 0,4 0-1 0,2 2 0 0,0 2-8 16,-6-2 1-16,2-2 0 0,6 0 0 0,1 0 2 16,-5 0 0-16,-3-2 0 0,6 4 0 0,3-2 5 15,-14 0 1-15,3 2-2 0,12 0 2 0,-7 0-3 16,-7-2 1-16,3 0-1 0,4 0 2 0,-2 0 0 0,2 0-1 15,-2 0 1-15,-2 0 0 0,-1 0-6 0,5 0 0 16,-8 0 0-16,-1 3 0 0,5 1-2 0,2 0 1 16,-2-4 0-16,-1 0 1 0,1 0-11 0,-5 0 0 15,3 0-1-15,0 0 2 0,-1 0 9 0,-6 0 1 16,3 0-1-16,1 0 1 0,5 0 0 0,-5 0 1 16,-1 0-1-16,-1 0 1 0,2 0 2 0,1 0-1 15,-1 0 0-15,-1 0 1 0,1 0 2 0,3 0-1 16,-7 0 1-16,4 0 1 0,-2 0-6 0,7 0 1 15,-11 0-1-15,7 2 1 0,-3 2-5 0,-2-1 2 0,2-3-1 16,1 0 1-16,-3 0-9 0,2 0 3 0,-4 0-1 16,6 0 0-16,-1 0 3 0,-3 0 1 0,-2 0 0 15,0 0 0-15,0 0 0 0,0 0-1 0,0 0 1 16,0 0-1-16,0 0 5 0,0 0 1 0,0 0-1 16,0 0 1-16,4 0 0 0,3 0 0 0,-7 0 0 15,4 0 0-15,-4 0 1 0,6 0 0 0,-6 0 0 0,0 0 0 16,5 0 0-16,-3 0 0 0,-2 0 1 0,0 0 0 15,0 0 0-15,0 0 1 0,0 0 1 0,0 0-1 16,0 0 0-16,0 0 2 0,0 0-2 0,0 0 2 16,0 0-4-16,0 0 1 0,0 0-1 0,4 0 2 0,7 0 0 15,-5 0 0-15,5 2 1 0,13 6-1 0,-24-8-1722 16</inkml:trace>
  <inkml:trace contextRef="#ctx0" brushRef="#br0" timeOffset="2150.78">20131 16643 577 0,'0'0'0'0,"0"0"0"0,-2 0 0 0,2 0 90 0,0 0 1 0,-4-4 0 0,0 2 0 0,4 2-45 0,0 0 0 0,0 0 0 0,0 0 0 0,0 0-21 0,0 0-1 0,0 0 1 0,0 0 0 0,0 0-16 0,0 0 0 0,0 0 0 16,0 0 1-16,0 0 3 0,0 0 1 0,0 0-1 16,0 0 2-16,0 0 5 0,0 0 1 15,0 0 1-15,0 0-1 0,0 0-4 0,0 0 1 0,0 0-2 16,0-2 2-16,0 0 0 0,0-1 1 0,0 1-1 15,15-2 2-15,2-2-14 0,6-3 2 0,3 1 0 16,13-3 0-16,-1 0 9 0,-3 3 1 16,-3 4-2-16,-2-5 2 0,2 1-3 0,-8 1 1 0,4 3-2 15,6-4 2-15,-8-1 2 0,-3 3 1 0,5-7-1 0,5 0 1 16,-6 5-16-16,-3 1 2 0,4-1-2 0,0-1 2 16,0 1-2-16,0-1 0 0,-3 3 1 0,5-3-1 0,-4 3-2 15,-4 0 2-15,1-1-1 16,1 1 0-16,-7 2 4 0,2 1-1 0,-6-3 1 0,11 0 1 0,-9 1-3 47,-4 3 1-32,-1 0-1 1,1 0 1 0,-4 0-1-16,-5 0 1 0,-2 2-1 15,4 2 2-15,-4 0 6 0,4-2 1 0,-2 0 1 0,-2 0-1 0,0 0 4 0,0 0 0 0,0 0 0 0,0 0 0 0,0 0 6 0,0 0 1 0,0 0-1 0,0-2 2 0,0 0-11 0,0 2-1 0,0 2 1 0,0 0 0 0,0-2 2 0,0-2 1 0,0 0-2 0,0 0 2 0,0 2-10 16,0 0 1-16,0 0 0 15,0 0 0 17,0 0 2-32,0 0 1 0,0 0 0 15,0 0 0-15,0 0-14 0,0 0 1 0,0 0-1 0,0 0 1 0,0 0-19 0,0 0 0 0,5 0-1 0,1 0 2 0,-6 0-7 0,4 0 0 16,-1 0 0-16,-3 2 0 0,8 2-12 0,-6 0 0 0,-2-4-1465 0</inkml:trace>
  <inkml:trace contextRef="#ctx0" brushRef="#br0" timeOffset="5252.64">1317 8853 564 0,'0'0'0'0,"0"0"0"16,0 0 0-16,0 0 81 0,0 0 0 0,0 0-1 15,0 0 1-15,0 0-56 0,0 0 0 0,0 0-1 16,0 0 1-16,0 0 19 0,0 0-1 0,0 0 1 16,0 0 1-16,0 0-51 0,0 0 1 0,0 0-1 15,0 0 1-15,0 0 1 0,0 0 1 0,0 0 0 16,0 0-1-16,0 0-841 0</inkml:trace>
  <inkml:trace contextRef="#ctx0" brushRef="#br0" timeOffset="5914.82">2062 6833 728 0,'0'0'0'0,"0"0"0"0,0 0 0 0,0 0 29 0,0 0 1 16,0 0-1-16,0 0 2 0,0 0-11 0,0 0 1 16,0 0-1-16,0 0 2 0,0 0 7 0,0 0 1 15,0 0 1-15,-15 24-1 0,15-18-22 0,0-6 0 16,0 4-1-16,0-4 2 0,0 0 4 0,0 0-1 16,0-4 0-16,0 4 1 0,0 0-13 0,0 0 0 15,0 0 0-15,0 0 0 0,0 0-850 0</inkml:trace>
  <inkml:trace contextRef="#ctx0" brushRef="#br0" timeOffset="6292.94">2274 5702 653 0,'0'0'0'0,"0"0"0"0,-4-2 0 15,4 2 9-15,0 0 0 0,0 0 0 0,0 0 1 0,0 0 3 16,0 0 2-16,0 0-1 0,0 0 1 0,4-4-11 0,-2 4 1 16,-2 0-573-16</inkml:trace>
  <inkml:trace contextRef="#ctx0" brushRef="#br0" timeOffset="11770.44">3790 15459 892 0,'0'0'0'0,"0"0"0"16,0 0 0-16,0 0 19 0,0 0 0 0,0 0 0 16,0 0 1-16,0 0 6 0,0 0 0 0,0 0 0 15,0 0-1-15,0 0-28 0,0 0 1 0,0 0-1 16,0 0 1-16,0 0-21 0,0 0 0 0,0 0 0 16,40-23 0-16,-40 23-705 0</inkml:trace>
  <inkml:trace contextRef="#ctx0" brushRef="#br0" timeOffset="12669.68">10068 15380 564 0,'0'0'0'0,"0"0"0"0,0 0 0 15,-4 0 36-15,4 0 1 0,0 0 0 0,-7 0 0 16,7 0-10-16,0 0 1 0,0 0 0 0,0 0 0 0,0 0-16 16,0 0 2-16,0 0-1 0,0 0 1 0,0 0-12 15,0 0 1-15,0 0 1 0,0 0-1 0,0 0-669 16</inkml:trace>
  <inkml:trace contextRef="#ctx0" brushRef="#br0" timeOffset="13764.74">17394 10093 564 0,'0'0'0'0,"-6"0"0"0,-5-5 0 16,5 5 34-16,2 0-1 0,-3-2 1 0,-4-4 0 16,1 2-11-16,3 2 1 0,1 2-1 0,6 0 2 15,0 0-8-15,0 0 1 0,-5 0-1 0,-1 0 1 0,0 0 5 16,-1 0 2-16,3 0-2 0,0 0 2 0,-7 2 0 15,4 2-1-15,1 0 1 0,-5 3 0 0,0 3-5 16,1 3 0-16,-1-2 0 0,-2 8 1 0,-2 2-12 16,-2 2 1-16,6 3-1 0,5-3 1 0,-5 5-3 15,5-3 0-15,1 5 0 0,5 2 1 0,-6 0-6 0,-1-4 0 16,7-1 1-16,0-1-1 0,0 6-1 0,0-3 1 16,0-1-1-16,3-11 2 0,1 4-3 0,2-6 0 15,-1 4 0-15,7 3 0 0,-1-8 0 0,0 1 1 16,-5 0-1-16,5-8 1 0,0 1 11 0,0-4 2 15,-5 3-1-15,5-3 1 0,4-4-3 0,-2 2 1 16,-3 0-1-16,12-2 2 0,1 0 9 0,-5-4 1 16,1-5-1-16,0-8 1 0,3 0-2 0,-1 3 0 15,-4-1 1-15,1-2-1 0,-1 2-8 0,0 0 1 0,-2-4-1 16,-2-2 2-16,4-3 7 0,-13 7 2 0,1 0-2 16,-3 0 2-16,-2-4-6 0,-2 2 1 0,-3-5-1 15,1-5 1-15,-9 1-1 0,7 5 0 0,-5-7 0 16,-6 4 1-16,2-1-1 0,4 3 0 0,0 5 0 15,-12 0 0-15,5-2 3 0,8 8 0 0,-1 7 1 16,-6-3-1-16,4 5-13 0,-6 2 1 0,1 4-1 16,6 6 1-16,-6 1-3 0,1 1 2 0,-2-3-1 0,2 1 1 15,0 9-9-15,4 2 1 0,-2 1-1511 0</inkml:trace>
  <inkml:trace contextRef="#ctx0" brushRef="#br0" timeOffset="14126.7">17828 9978 1507 0,'0'0'0'16,"0"0"0"-16,4 0 0 0,3 0 65 0,-7 0 0 0,0 0 0 15,0 6 0-15,4-4-27 16,-2 0 0-16,-2 1 0 0,-2 1 1 0,2 2-21 0,0 3 1 0,-4-3 0 16,4 11 0-16,4 9-18 0,-2-1 1 0,-2-1 0 15,-2 3 1-15,-2 3 7 0,4-2 1 0,0-1 0 16,6 3 0-16,1 2-3 0,1 0 1 0,-1 2-1 15,-7-4 1-15,4-1-3 0,2-1-1 0,1 2 1 16,-7 4 1-16,0 0-2 0,6-9 1 0,5-1-1 16,-11-3 1-16,4 0-12 0,3-2 1 0,-3 3-1 15,-2-1 2-15,2 0-20 0,3-6 2 0,2 0-1 0,-7-2 1 16,-2-13-1490-16</inkml:trace>
  <inkml:trace contextRef="#ctx0" brushRef="#br0" timeOffset="14802.08">17712 10110 1381 0,'0'0'0'0,"0"0"0"15,0 0 0-15,0 0 23 0,0 0 1 0,0 0 0 16,11 0 0-16,-7 0-9 0,3 0 1 0,-7 0-2 16,10 0 2-16,1 0-5 0,2 0 0 0,2 0 1 15,9-2-1-15,8 2-3 0,-4 2 0 0,-5-2-1 16,3-2 2-16,-2-3 13 0,-1 3-1 0,3 4 0 15,-2-4 1-15,-3 0-10 0,3-2 0 0,-3 4 1 16,1 0 0-16,-5-2-13 0,0 2 0 0,0 6 0 16,0-6 1-16,-6 2-2 0,0 0 0 0,-5 0 0 15,5 3 1-15,-2-1-7 0,-7-2 2 0,4 0-2 0,-6 0 1 16,4-2-1-16,-4 0 2 0,5 0-1 0,-3 0 1 16,-2 0-5-16,4 0 1 0,-4 0 0 0,4 0 0 15,-1 0 4-15,-3-2 1 0,4 0-1 0,-4 0 1 16,0-4-2-16,0-1 2 0,2 1-2 0,2-5 1 0,7-4-4 15,-11 0 2-15,0-8-2 0,0 0 1 0,7-5 7 16,-3 7 1-16,-4 4-1 0,2 4 1 0,-2-6 0 16,4 4 1-16,-4 4 0 0,7-4 0 0,-3 3 5 15,-4 1-1-15,6 5 1 0,1-7 0 0,1 2 9 16,-1 5 1-16,-7-3-2 0,6 3 2 0,-6-5-9 16,9 1 0-16,-3 8-1 0,1 0 1 0,-3-3 19 0,-2 1 0 15,7 4-1-15,-1 0 2 0,1-2-9 0,-3 2 0 16,-1 2 0-16,1 7 1 0,7-3-6 0,-2 2 0 15,0 3 1-15,6 4-1 0,0 6-3 0,-2 3 0 16,-2 1 0 0,-3 1 0-16,1-7-4 0,4-2 0 0,-2 10-1 0,4-3 1 15,0 1-6-15,-6 1 0 0,6-7 0 0,-2 4 0 0,3 5-14 0,-1-5 1 16,-2 5-1-16,4 0 2 0,-19-28-1446 0</inkml:trace>
  <inkml:trace contextRef="#ctx0" brushRef="#br0" timeOffset="15028.18">18921 9957 1381 0,'0'0'0'0,"0"0"0"0,0 0 0 0,0 2 39 15,0 2 0-15,-5 2 1 0,5 3 0 16,0 1 5-16,0 1 0 0,0 0 0 0,0 12 1 0,0 13-5 16,0-4 2-16,0 4 0 0,5 0-1 0,-5 1-24 15,4 1 1-15,-2 2-1 0,7 1 1 0,-1-1-5 16,1-6 0-16,-3-2 1 0,1 2 0 0,-1 2-10 16,9-2 2-16,-4-4-1 0,-5-2 0 0,-6-28-1541 0</inkml:trace>
  <inkml:trace contextRef="#ctx0" brushRef="#br0" timeOffset="16049.41">16589 8664 1093 0,'0'0'0'0,"0"0"0"0,0 0 0 0,0 0 51 0,0 0 2 15,0 0-2-15,0 0 2 0,0 0-45 0,0 0 1 16,0 0 0-16,0 0 0 0,28 11-16 0,-17-14 1 16,0 3-1-16,6-12 0 0,7-5-4 0,-1 2 0 15,3 0-1-15,-2 2 1 0,-3-2 10 0,1 2 1 16,-3-1-1-16,9-1 1 0,0 0 0 0,4 0 1 16,2 4-1-16,3-1 1 0,-3 1 26 0,0-4 0 15,1 4 0-15,3-3 0 0,-5-1-2 0,-6 6-1 16,1 3 1-16,0-9 1 0,-4 6-4 0,-3 3 2 0,7-9-1 31,-6 5 1-31,1-5-24 0,-5 4 0 0,3 2 0 16,-4 1 0-16,-2 2 0 0,-2 1 0 0,-2 3 0 0,-5 2 0 0,-6-4-2 0,0 0-1 0,0 4-1168 15</inkml:trace>
  <inkml:trace contextRef="#ctx0" brushRef="#br0" timeOffset="16263.64">17214 8371 677 0,'-4'0'0'0,"4"0"0"0,-2 0 0 0,2 2 40 15,-5 4-1-15,1-6 0 0,4 4 2 0,-2 1-24 16,2-3 3-16,2 2-2 0,-2 2 1 0,-2 3-13 16,-2-3 2-16,4-2-1 0,-5 16 1 0,-1 5-8 15,6 5 0-15,-7 4 0 0,14 10 0 0,-7-7 0 16,-7-3 0-16,7 2 0 0,0 6 1 0,0-6 0 0,-4-10 1 15,4 4-1-15,0-5 2 0,4 5 12 0,3 0 2 16,-7-5-1-16,11-1 1 0,-5-7-12 0,3 0 1 16,-7 4 0-16,6-2 0 0,-5-2-2 0,1-2-1 15,2 0 0-15,1-2 1 0,3-1-4 0,-3-3 0 16,-7-9-788-16</inkml:trace>
  <inkml:trace contextRef="#ctx0" brushRef="#br0" timeOffset="16883.93">17787 8302 1168 0,'0'0'0'0,"0"0"0"0,0 0 0 16,0-4 0-16,0 4 1 0,-4 0-1 0,4 0 1 0,0 0 12 16,-4 0 1-16,4 0-1 0,-7 0 2 0,3 7 8 15,2-1 1-15,-3-2 0 0,-5 9-1 0,-7 8-5 16,4-2 0-16,-2 1 0 0,-2 1 0 0,4-2 2 16,-2 2 2-16,10 0-1 0,-1-1 0 0,-5 3-5 15,9-6 0-15,-7 2-1 0,7 4 1 0,-2-1-1 16,4-1 0-16,0 2 0 0,6-3 1 0,5 1-9 15,-2-2 1-15,-7 0 0 0,9 2 1 0,-5-10 1 0,-2-3 0 16,3 3 0-16,4-5 2 0,-1 3-13 0,-3-5 1 16,-3-4-2-16,2 7 2 0,5 1 0 0,0-6 2 15,-9 0-2-15,9-2 1 32,-1 0-1-32,-10-2 1 0,7 0-1 0,-3-2 1 0,7 4-1 0,-5-4 0 0,-1-3 0 0,1-3 1 15,5-5 0-15,0-2 1 0,-5 2 1 0,5-13-1 0,-1-6 4 0,-3 9 0 16,-3-3 0-16,-4 0 1 0,2 1 6 0,3 1 1 15,-5 5-1-15,-5-7 2 0,5 7 1 0,0 2 2 0,-2-2-1 16,-6-5 1-16,-1-4-7 0,0 11 1 0,3 0-1 16,2 2 0-16,2 2 5 0,-3 5 1 0,-1 5-2 15,2-3 2-15,4 4-6 0,0 1 1 0,0 3-1 16,0 0 0-16,0 0 15 0,0 0 0 0,0 0-1 16,0 0 2-16,0 0-5 0,0 0 0 0,0 0-1 15,0 0 2-15,0 0-19 0,0 0 2 0,0 0 0 0,0 5-1 16,0 7 13-16,0 3 0 0,10 4 0 0,5 5 1 15,2 1-19-15,1 1 1 0,-1-7-1 0,0-4 1 16,0-2-1-16,3-1 0 0,5-1 0 0,1-2 0 16,2 1 0-16,6-8 0 0,1 7 0 0,3-9 0 15,1 4-7-15,-5-4 0 0,3 0-1 0,4-13 1 0,-9 3-20 16,-2-3 2-16,2-2-1622 0</inkml:trace>
  <inkml:trace contextRef="#ctx0" brushRef="#br0" timeOffset="17340.34">18777 8005 1206 0,'0'0'0'0,"0"0"0"0,8-7 0 0,-8 10 45 0,-4 1 1 16,0-4 0-16,12 4 0 0,-8-4-36 0,-4 2 0 15,4 2 0-15,0 11 1 0,-6 4-10 0,-5 1 1 16,7 1-1-16,-14 13 0 0,1 2 2 0,0-6 1 16,-6 0-1-16,3-1 1 0,1-7 5 0,-3-3 1 15,-3 2-1-15,5 7 2 0,-1-3-4 0,6-6 2 16,-2-8 0-16,4 0 0 0,-2-3 1 0,4-6 2 0,5 0-1 15,-1-2 0-15,3 0-3 0,4 0 0 0,-7 0 0 16,3-2 1-16,-2 0 5 0,6 2 1 0,-2 0-1 16,-7-4 1-16,3 0 2 0,1-3 0 0,-1 3-1 15,-5-11 1-15,-2-4-5 0,2-2 0 0,7-5-1 16,2-2 1-16,-2 1 14 0,-1 3 0 0,3-1 0 16,4 4 1-16,-2 6-6 0,0 2 2 0,0 7-1 15,0-3 0-15,5 5 1 0,-1 2-1 0,-2 2 1 16,-2 0-1-16,0 0-3 0,0 0 0 0,4 0 0 15,3 0 2-15,-1 0-13 0,3 0 0 0,-3 4 0 0,5 17 1 16,13 3-9-16,4 1 0 0,-1 1 0 0,-1-1 0 16,-2-1-6-16,4-1 0 0,0 5-1 0,6-3 2 15,-2-4 1-15,-2-1 1 0,0-1 0 0,5-4 0 16,-5-1-2-16,-2-3 0 0,0 4 0 0,-1-11 0 0,1 7 1 16,0-1-1-16,0-5-1570 0</inkml:trace>
  <inkml:trace contextRef="#ctx0" brushRef="#br0" timeOffset="17902.34">16714 9417 1255 0,'0'0'0'0,"-2"-3"0"16,-2 1 0-16,4 0 57 0,-5 2 2 15,5 0-1-15,0 0 1 0,0 0-24 0,0 0 2 0,0 0-1 0,5 0 1 0,-5 0-18 16,0 0 2-16,0 0-1 0,6-2 0 0,3 0-21 16,-1 2 1-16,3 0 0 0,17-6 0 0,10-3 1 15,1-2 0-15,10 1 0 0,-3-5 0 0,3 6 1 16,2-5-1-16,-1-1 0 0,6-7 0 0,4 5 1 15,-13 0 2-15,9-4-1 0,4-7 0 0,6 3 28 16,3 4 0-16,13 2-1 0,-5-5 2 0,-15 7-14 0,0-2 0 16,5 4 0-16,10-6 1 0,7 2 2 0,-5-3 1 15,-1 5 1-15,1-4-1 0,-12 2 1 0,3 2-1 16,-1-6 1-16,19-3 0 0,-8 1-1 0,-10 1 0 16,1-1 0-16,2-5 1 0,-11 7-1 0,-1-3 1 15,-3-4-1-15,4-2 1 0,-9 5 2 0,-7 6 1 16,-1-3 0-16,4 7 0 0,-15-6 3 0,-6 6 0 15,0-2 0-15,-2 4 1 0,-3 4-3 0,-7 7 1 16,-4-5-1-16,3 3 1 0,-6 2-5 0,2 2 2 0,-7-1-2 16,9 1 2-16,-2 2-5 0,-7 0 0 0,2 0 1 15,5-4-1-15,6 4-12 0,-2 4 1 0,-4-2 0 16,2 7 0-16,8-1 2 0,-8 5 1 0,-4 2-2153 16</inkml:trace>
  <inkml:trace contextRef="#ctx0" brushRef="#br0" timeOffset="19799.38">21044 6901 515 0,'0'0'0'0,"0"0"0"0,0 0 0 0,0 0 23 16,-22-8 2-16,16 8 0 0,1-4-1 0,5 1 7 16,0 3-1-16,0 0 0 0,0 0 0 0,0 0-13 15,0 0 1-15,0 0-1 0,-2 0 1 0,-2 0 19 0,4 0 1 16,0 0 0-16,0 0 0 0,0 0-38 0,0 0 2 16,0 0-2-16,0 0 1 0,0 0 0 0,0 0 1 15,0-2 0-15,0 2 1 0,0 2 21 0,0 1 1 16,0-3 0-16,0 4-1 0,0 2-5 0,-4 7 0 15,4-2 1-15,4 18 0 0,-4 12 1 0,0-7 2 16,0-4-2-16,0-1 1 0,6-3 1 0,-1-9-1 16,-3 6 1-16,2-1-1 0,0-3-3 0,-4 0 0 0,3-2 0 15,1 6 2-15,2-2-9 0,-6-1 1 16,0-1 1-16,5 0-1 0,-3-4 3 0,2-3 0 0,-4 3-1 16,0 2 1-16,0-4-9 0,0-4 1 0,0-5-2 15,0-2 2-15,0 2-2 0,0 1 1 0,0-5-1172 16</inkml:trace>
  <inkml:trace contextRef="#ctx0" brushRef="#br0" timeOffset="20351.33">20711 6957 904 0,'0'0'0'0,"11"0"0"0,6-2 0 0,4 4 83 16,3 4 0-16,4 0 0 0,4-3 0 0,2 3-50 15,-6 5 0-15,0-1 1 32,4 3 0-32,0-2-24 0,-8 3 0 0,4 1 0 0,-4 0 0 0,8 0-23 0,-4 2 0 0,-5-4 1 0,-1 2 0 0,-1-5-5 15,3-1 0-15,-5 4 0 0,-6-1 0 0,9-5 4 0,-5 1 0 16,-4-3 1-16,-3-5 0 0,-1 2 2 0,0-2 0 15,1-5-1-15,5 3 1 0,-2-2 0 0,-2 4 1 16,0-6-1-16,4-3 1 0,-2-1 4 0,-7 5 0 16,5-5 0-16,-5-3 0 0,5 2-5 0,-3 1 1 0,1-1 0 15,2-8 0-15,0-7 9 0,4 5 1 0,-9 4 0 16,7 0 0-16,-2-2 14 0,-1 0 0 0,-3 0-1 16,3-3 1-16,6 1-4 0,-6 6 1 0,-3 0-1 15,3 0 2-15,-3 5 13 0,-1 1-1 0,-6 3 1 16,9 2 1-16,-3-7 1 0,-1 7 0 0,-3 0 0 15,-2 4 2-15,6 0-7 0,-2-7 1 0,-4 7-1 16,7 0 2-16,-1 0-5 0,-1 0 0 0,1-4 1 16,-2 4 0-16,11 4-2 0,-2-2 0 0,-6 3 0 15,10 1 0-15,2 2-7 0,-2 1 1 0,-4-3-1 0,2 5 1 16,-2 4-8-16,2 0 1 0,-2-3-1 0,2 5 2 16,4 3 3-16,-4 1 0 0,-2 2 0 0,7-4 2 15,-3 3-8-15,-4 1 1 0,-3 7-1 0,8-7 1 0,-3 1-4 16,-5-5 1-16,3-2 0 0,2-2 0 15,-4 2 0-15,-5 0 0 0,1-2-1 0,4-1 1 16,-5 1-2-16,-6-4 0 0,7 2 0 0,-3-1 0 0,0 1-1 16,-8-9 1-16,4-4-1375 0</inkml:trace>
  <inkml:trace contextRef="#ctx0" brushRef="#br0" timeOffset="20920.84">22205 6404 1243 0,'0'-4'0'0,"4"4"0"15,3-5 0-15,-10 5 59 0,-1 5 2 0,4-5 0 16,0 0-1-16,4 0-39 0,-4-5 1 0,3 5-1 15,-6 5 0-15,-5 3-21 0,1 3 2 0,3-9-1 16,-15 17 0-16,-9 11-2 0,2 0 1 0,3-7-1 16,1-2 1-16,5-2-5 0,4-8 1 0,-2 0-1 15,4 1 1-15,1-1-11 0,3-5 2 0,1 3-1 16,1-5 1-16,5-2 6 0,0 2 1 0,0 1 0 0,0-3 0 16,0 2-1-16,0 0 2 0,0-4-1 0,0 5 0 15,7-3 6-15,4 2 0 0,-5 0 0 0,5 0 0 16,8 3 0-16,-2-3 1 0,0 0-1 0,7 3 2 0,-3-3 0 15,-3-4 1-15,-1 0-1 0,9 0 2 0,-3 2-4 16,-6-2 0-16,-2 0 0 0,3 2 1 0,-1 5 11 16,-4-7 1-16,-3 0-1 0,1 4 0 0,4-2 0 15,-6 0-1-15,-5 0 0 0,2 7 0 0,5-3-6 16,-2-2 0-16,-7 1 1 0,4-1 0 0,5 2 9 16,-5 3 1-16,-1-3 0 0,-5 1-1 0,4-3-12 0,-4 0 0 15,-4-4 0-15,4 6 1 0,0 3 9 0,-2 2 2 16,-1-7-1-16,-9 6 1 0,1 1-14 0,-2 2 0 15,2-3 0-15,-6 5 0 0,-2 0 6 0,6-4 1 16,2-1-1-16,0 3 1 0,-6-2-4 0,0-7 2 16,2 3-2-16,2 3 2 0,2-1-5 0,-1-3 1 15,1 3 0-15,0 3 1 0,-4-3 0 0,2 1 0 16,2 1 1-16,1 2 0 0,-1-9-3 0,0-2 2 16,1 2-2-16,3-4 1 0,1 5-3 0,1-5 1 0,5 0 0 15,-6 0 0-15,6 0-1347 0</inkml:trace>
  <inkml:trace contextRef="#ctx0" brushRef="#br0" timeOffset="21438.45">22862 6310 1143 0,'0'-2'0'0,"0"-13"57"16,4 7 2-16,-4 1-1 0,-4 3 0 0,-1 0-34 16,5 4 1-16,0 0-1 0,0 4 1 0,-6-2-23 15,4-2 2-15,-2 0-2 0,-18 9 1 0,-8 6-3 16,-2 4 1-16,6-4-1 0,0-5 1 0,1 1 2 16,3 0 0-16,3 1-1 0,-7 3 2 0,2-2-1 15,7 0 1-15,0 2 0 0,-2 0 0 0,2-5 4 0,6-1 1 16,2 1 0-16,1 1 0 0,1 4-4 0,3-9-1 15,4 3 1-15,0-3 0 0,4 3-4 0,3-7 2 16,-3 0-1-16,7 4 0 0,2 1-2 0,-3-3 0 16,7 0 0-16,16 0 0 0,1-2-21 0,-6-2-1 15,-2 0 1-15,4 0 1 0,-5 0 3 0,-5 0 0 16,12 0 0-16,-4 3 1 0,6-3 1 0,-6-3 0 16,4 3 1-16,1 5 0 0,-3-5 15 0,-2-2 2 0,-1 4-1 15,8 2 0-15,-9-4 4 0,-9 4 1 0,0 0-2 16,4 3 2-16,-8-1 7 0,-9 3 1 0,3-5 0 15,2-2-1-15,-7 2-1 0,2 1-1 0,-2-1 0 16,-2 0 1-16,0 7-6 0,0-7 2 0,0-2 0 16,-6 7 0-16,-5 1 14 0,-2 1 0 0,-2-3 0 15,-19 9 0-15,-5 7-6 0,5-5 1 0,-9-4-1 16,4 0 1-16,5 0 0 0,6 2 0 0,4-7 0 16,-8 3 1-16,-7 0 2 0,9 2 1 0,2 2-1 15,-4-5 0-15,0 1-20 0,-7-2 2 0,3 4-1 16,-11-5 0-16,6 5 0 0,7-6 2 0,1 1-1412 0</inkml:trace>
  <inkml:trace contextRef="#ctx0" brushRef="#br0" timeOffset="21851.13">21046 7850 1093 0,'0'0'0'16,"-2"2"0"-16,4-2 0 0,-2-2 51 16,0 2 2-16,0 0-2 0,0 4 2 0,0-2-31 0,0 2 0 0,0-4 0 15,10 0 1-15,5 0-19 0,-2 0 1 0,5-4-1 16,24-2 1-16,10-9 4 0,4-4 0 0,8-1 0 15,3 6 1-15,-9-3 0 0,2-3 0 0,-2-3 0 16,13-2 1-16,2 3 12 0,0 3-1 0,10-6 1 16,12-5-1-16,-14-4 0 0,-6 4-1 0,9 5 0 15,8-7 0-15,-1 4-3 0,-1 7 1 0,2-7 1 16,-2-4-1-16,-4 7 18 0,-9 1 1 0,18-1-1 16,6-5 1-16,-13 0-3 0,-15 5 0 0,4-1-1 15,-4-3 1-15,-2-1-6 0,-7 2 1 0,7 3-1 0,0-5 1 16,-15 9-8-16,-9-1 1 0,-4 7-1 0,2-2 1 15,-4 0-13-15,-9 5 0 0,-4 3 0 0,-2 1 0 16,-7-1-10-16,-4 7 0 0,-2-2 0 0,-5 4 1 16,-8 0-1708-16</inkml:trace>
  <inkml:trace contextRef="#ctx0" brushRef="#br0" timeOffset="23961.4">21737 8734 1168 0,'0'0'0'0,"0"0"0"16,0 0 0-16,0 0 77 0,0 0 2 0,0 0-1 16,0 0 1-16,-13-21-22 0,13 21 1 0,0-7 0 15,-4 3 0-15,2 0-20 0,-3 0 0 0,5 2 0 16,0 2 2-16,-4 0-40 0,4-3 0 0,0 1 0 16,-2 2 1-16,-2 0-1 0,1 0 1 0,3 0 0 15,-4 0 0-15,0 7-1 0,-3 1 1 0,3-1 0 16,-2 3 1-16,-5 7-2 0,-2 0 0 0,-2-2 0 15,4 4 0-15,3 0 0 0,-1-2 0 0,9-2 0 16,-2 4 0-16,-2 5-2 0,-1-3 2 0,3-2 0 0,4 7 0 16,-2-1 0-16,5-8 0 0,-1 2 0 0,5 0 0 15,-5-4-1-15,2 0 0 0,3 0 0 0,2-4 0 16,-3 4 0-16,-4-5 0 0,9-1 0 0,-2-3 1 16,4-2-2-16,-4 1 1 0,0-5 0 0,1 0 1 0,10-5-1 15,-5 1 1-15,-6-2-1 0,10-13 1 0,7 0 2 16,-4 2 0-16,-1-7 1 0,-1-1 0 0,-1 1 25 15,-8 3 0-15,7 0 0 0,-1-7 1 0,-8 0-7 16,-3 3-1-16,-6 2 0 0,-2-7 2 0,0 4-1 16,0 3 2-16,-2-3-2 0,-2 3 2 0,-7-3-5 0,5 5 1 15,-3 0-1-15,1 6 1 0,-3-2-7 16,2 2 0-16,3 5 1 0,-1 3-1 0,-3 1-3 0,5 1 0 16,-1 1 0-16,6 4 1 0,-7 0-1 0,3 0 0 15,4 0 0-15,-6 4 0 0,1-1-6 0,-1 1 1 16,0 0-1-16,-5 3 2 0,-6 5-6 0,2 3 0 15,2 0 0-15,2 2 0 0,5 2-19 0,1-10 0 16,5 1-1747-16</inkml:trace>
  <inkml:trace contextRef="#ctx0" brushRef="#br0" timeOffset="24574.25">22651 8226 1269 0,'0'0'0'0,"0"0"0"0,-6 0 0 16,-11 0 61-16,0 2 1 0,-7 4 0 0,-2-1 0 15,3 5-34-15,-10-3 0 0,3 1 0 0,-2 3 0 0,9-1-28 16,1 3 1-16,1-2-1 0,-7-1 1 0,6 1-7 15,5 2 1-15,4 4-1 0,-6-4 1 0,10-3-4 16,-1-5 1-16,-5 5-1 0,4 1 1 0,0-3 7 16,5-1 1-16,3-3-1 0,-1-2 1 0,4 0-1 0,0 0 1 15,-4 3-2-15,4-5 2 0,0 2 0 0,4 0 0 16,-4 0 0-16,4 2 0 0,3 3 0 0,-1-1 0 16,5 0 0-16,6-4 2 0,7 7-2 0,4-5 0 15,-2 7 0-15,6-7 0 0,-2-2-12 0,2 2 1 16,-2 5 0-16,7 2 0 0,-7-3-4 0,-3-2 2 15,1-1-1-15,-2 1 1 0,-7 5-1 0,1 1 1 16,-7-1-1-16,4-2 2 0,-6-1 3 0,-5 1 0 16,3-1 0-16,-3 3 1 0,-4-1 1 0,0-5 2 0,0-1-1 15,-2 2 1-15,0-1 3 0,0 1 1 0,0-2 0 16,-2 5 1-16,-2 1 8 0,-2 1 1 0,-3 0 0 16,-8 8 0-16,-11-4 10 0,0-1 1 0,-6-3 0 15,1 0 1-15,-5-3-3 0,3-1 0 0,5 3 0 16,-6-1 0-16,6-3-6 0,2 3 0 0,2-5 1 15,-2 2-1-15,-6 1 14 0,6-1 0 0,7 0-1 16,3-1 2-16,-3-1-13 0,-3-2-1 0,7-2 1 0,2 0 0 16,-2 0-14-16,4 0 1 0,-2 0 0 0,2 0 1 15,2-4-2-15,1 2 0 0,-1 2 0 0,5 0 0 16,6 0-1317-16</inkml:trace>
  <inkml:trace contextRef="#ctx0" brushRef="#br0" timeOffset="24778.84">23203 8538 1595 0,'0'0'0'15,"0"0"0"-15,4-4 0 0,-4 2 19 0,-4 2 0 16,4 0 0-16,4 2 2 0,1 2 2 0,-3-4 2 0,-2 5-1 16,0 5 0-16,0 14 22 0,0 1 1 0,-2 3-1 15,-3 29 1-15,1 1-9 0,4-5-1 0,0 0 0 16,0 2 0-16,-2-4-5 0,-2 0 2 0,4 9-2 16,0 8 2-16,-7 4-6 0,3-2 0 0,-7 7-1748 15</inkml:trace>
  <inkml:trace contextRef="#ctx0" brushRef="#br0" timeOffset="28838.66">17693 11806 690 0,'0'0'0'16,"0"0"0"-16,-22-17 0 0,7 11 100 0,7 2-1 16,-3-1 1-16,-4-1 0 0,9 0-27 0,1 4 0 15,-1-3 0-15,1 1 0 0,-3-2-23 0,4 1 1 16,4 5-1-16,-5-2 1 0,3 0-31 0,-2 2 0 15,0 0 1-15,4-4 0 0,0 4-12 0,-3 0 1 0,-1 0-1 16,0 0 1-16,4 0-4 0,0 0 0 0,0 0 0 16,-2 8 1-16,-9 7-5 0,7 4 0 0,-3 1 0 15,3 14 1-15,4 2 0 0,-6-4 2 0,12-3-2 16,-6-1 1-16,0-5-3 0,4-3 2 0,7 3-2 16,0-2 1-16,-1-4-2 0,1-2 1 0,2 0 0 15,-2-2 0-15,0-3-1 0,-5-1 2 0,0-9-1 16,14 8 0-16,-7 3-1 0,-3 0 1 0,-3-9-1 0,4-2 1 15,4-2-1-15,-7-3 0 0,3-1 0 0,0-9 1 16,4 0-1-16,-3 0 0 0,-1 0 0 0,6-6 0 16,-2 4 0-16,-4-2 1 0,-2-6 0 0,6-3 1 15,-9-2 17-15,1 0 1 0,3-2 0 0,-1 1 0 0,-7 5-4 16,2 5 0-16,-4 2-1 0,-10 0 1 0,5-1-2 16,-1 6-1-16,-1-1 0 0,1 4 2 0,2 0 0 15,4 5 0-15,-7 2 0 0,-1 0 1 0,-1-1-15 16,1 1 1-16,5 2-1 0,-1 2 1 0,0 0 6 15,2-2 0-15,-3 2 0 0,-1 0 1 0,0 0-5 16,-3 0 1-16,2 0-1 0,1 0 2 0,6 0-1574 0</inkml:trace>
  <inkml:trace contextRef="#ctx0" brushRef="#br0" timeOffset="29133.51">18133 11545 1721 0,'0'0'0'0,"0"0"0"0,0 0 68 0,-4 0-44 0,4 0 3 0,0 0 1 0,0 0 0 16,0 0 0-16,0 0-12 0,0 0 1 0,0 0-2 15,4 10 2-15,9 10-9 0,-3 1 0 0,-3 0 0 0,4-4 1 16,-1-2 10-16,-3-4 0 0,-7-3 0 0,11-1 0 16,-5 1-7-16,3 1 1 0,-7-5-1 0,4 2 0 15,-2 7-2-15,3-7 1 0,-3-1-1 0,0 1 1 16,3 7-11-16,-1-7 0 0,-6-6-1643 0</inkml:trace>
  <inkml:trace contextRef="#ctx0" brushRef="#br0" timeOffset="29689.96">18030 11466 1281 0,'0'-2'0'15,"-2"0"0"-15,-3 0 0 0,3 0 62 0,2 0 1 16,0-3-2-16,-4 1 2 0,4 0-58 0,-4 2 0 15,4 2 1-15,4 0-1 0,2 0-5 0,-6 0 0 0,5 0 0 16,12-7 0-16,17-6-22 0,-2 1 1 0,3 3-1 16,-1-1 1-16,3 7 10 0,-10 3 0 0,-3 0-1 15,0-2 2-15,1 2 7 0,-5 0 0 0,-1 0-1 16,5 7 2-16,-1 3-4 0,-3 3 2 0,-1-7-2 16,-2 3 2-16,-6-5 3 0,0 3 1 0,4-3 0 15,-3 7 0-15,-1-5 0 0,0 5 0 0,-5-5 0 16,-1 0 0-16,-3-6-1 0,-2 0-1 0,4 0 1 15,3 0 1-15,-3 0-6 0,-4 0 0 0,0 0 0 0,0 0 1 16,0 0 5-16,0 0 0 0,0 0 0 0,0-6 0 16,0 0 12-16,6-3 2 0,1 3-1 0,3-18 0 15,-1-10 9-15,0-4 0 0,-5 6 0 0,2 4 0 16,-1 11-1-16,1-2 1 0,-2 0-1 0,3 0 1 0,-1 2 1 16,-6 2-1-16,9 2 1 0,-1 3-1 15,-3-3 13-15,1 4 0 0,-2 1 0 0,3-3 0 0,2 1-6 16,-7 3-1-16,4 5 0 0,-2-4 1 0,7-1-1 15,-4 3 0-15,-3 4 0 0,2-6 0 0,5 4-16 16,-5 0 1-16,1-1-1 0,4 1 2 0,-1-2 6 16,-3 4 0-16,1 4 0 0,3-2 1 0,2 3-17 0,4-3-1 15,-10 4 1-15,12 9-1 0,-2-4-1 16,-4 1 2-16,-2 5-1 0,6 3 0 0,-2 5 5 0,-4-4 0 16,2 5 0-16,2 4 1 0,-7-1-9 0,7-3 0 15,-8 2 0-15,3-5 0 0,5 5-7 0,-2-1 1 16,-2-3 0-16,-5 3 0 0,5-5-8 0,-4-5-1 15,1 0-1621-15</inkml:trace>
  <inkml:trace contextRef="#ctx0" brushRef="#br0" timeOffset="40001.9">19127 11281 1105 0,'0'0'0'0,"0"0"0"0,0 0 0 0,0 0 58 0,0 0 2 16,0 0-1-16,0 0 1 0,-22 4-31 0,22-4 1 16,0 0 0-16,0 0 1 0,-2 0-30 15,2 0 1-15,0 0-1 0,0 0 1 0,0 0-2 0,0 0 0 16,0 0 0-16,0 0 0 0,0-4 0 0,2-2 0 16,3 2 0-16,1-7 0 0,9-4 0 0,-2-2 2 15,4 0-2-15,-6 2 1 0,6 2 18 0,-8 3 0 16,-1 3 0-16,7-1 1 0,2 1-5 0,-6-3 0 15,0 3 0-15,6-1 1 0,-4 2-3 0,-2 1 2 47,-1 5-1-47,5-4 1 0,-2 0-6 0,-2 0 0 0,-5-1 0 0,9 3 1 0,-4-2 0 0,-4 2 0 0,-1-2 0 16,5 1 2-16,-1 3 1 0,-10 0 0 0,5-2 1 0,1 2 0 0,5 2-12 0,-5 3 0 0,1-3-1 16,1-2 1-16,-1 0 5 0,-1 0 1 0,1 0-1 15,-3 2 0-15,2 4 1 0,-6 1 1 0,7-5 0 16,1 2 0-16,-5 0-4 0,1 1-1 0,0 1 1 15,-2-2 0-15,-2 7 0 0,5-7 0 0,-5 2 1 16,0 1 0-16,0 3-6 0,0 3 1 0,0-2-1 0,-5 4 1 16,5 4-1-16,-2-4 0 0,2-7 0 0,-8 7 1 15,5 6-1-15,-5-6 0 0,8-2 0 0,0 2 1 16,-7 2 9-16,-3-2 0 0,3-2 0 0,-3 1 2 0,3 1 0 16,1-2 1-16,1-7 1 0,5 3-1 0,-4 2-5 15,4-9 1-15,-2 0-1 0,2 2 1 0,0 3 1 16,0-7 1-16,0 2 1 0,0-2-1 0,0 0 1 15,0 0 2-15,0 2-1 0,0 2 1 0,2 2-2 16,2-6 0-16,1 0 1 0,3-8-1 0,7 2 7 0,9-9 0 16,2-9 0-16,29-27 0 0,12-4-12 0,2 0 0 15,12-1-1-15,-6 1 1 0,3-4 4 0,-1-5 1 16,2-11-1750-16</inkml:trace>
</inkml:ink>
</file>

<file path=ppt/ink/ink7.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01:51.515"/>
    </inkml:context>
    <inkml:brush xml:id="br0">
      <inkml:brushProperty name="width" value="0.05292" units="cm"/>
      <inkml:brushProperty name="height" value="0.05292" units="cm"/>
      <inkml:brushProperty name="color" value="#FF0000"/>
    </inkml:brush>
  </inkml:definitions>
  <inkml:trace contextRef="#ctx0" brushRef="#br0">22198 9840 677 0,'0'0'0'0,"0"0"0"16,0 0 0-16,-27-5 49 0,16 3 0 0,0 2 0 0,5 0 1 0,-1-2-18 15,3 2 2-15,2 2-2 0,-3 5 2 0,-1-5 3 16,-3-2 0-16,3 0 0 0,-5 4 1 0,5 5 3 16,-5-1 0-16,5-2 0 0,-5 5 0 0,-2 0-34 0,2 1 0 15,1 1-1-15,3 4 1 0,-1 4 9 16,1-4 1-16,3 0-2 0,-3 5 2 0,7 3 3 0,-2 1 1 16,2-1-1-16,2 3 1 0,-2-5-11 0,0 3 0 15,7 1 0-15,-3 3 1 0,3 0-8 0,-1-7 0 16,-2 3 1-16,11-5 0 0,-6 3-2 0,-5-3 2 15,7-4-2-15,6 0 1 0,-6-4-2 0,-5-1 1 16,5 1-1-16,0-2 1 31,-1-5-4 1,1 3-1-17,-4-5 1-15,3 2 1 0,-3-2-8 0,-1-1 1 0,-1-1-1 0,5-4 1 0,3-1-11 0,-4 3 0 0,-3-4 0 0,7-6 0 0,-2-5 8 0,-3 0 1 0,-1 0 0 0,-1-13 0 0,1-4-2 0,3 3 2 0,-3-1 0 0,-7-6 0 0,0 2 13 0,0 4 2 0,0 0-1 31,-2 0 1-15,-5 5 13-16,-1-1 1 0,1 7 0 0,-3-6 0 0,-1 6-3 0,0-3 1 0,5 3-2 0,-5 0 2 0,0 4 5 0,-2 5 0 0,-2-1 0 16,2 0 1-16,3 3-11 0,-1-1 2 0,9 3-1 0,-3 2 1 15,5 4-4-15,-4 0 0 0,4 0 0 0,0 0 1 16,0 0-5-16,0 0-1 0,0 0 1 0,0 0 0 16,0 0-1303-16</inkml:trace>
  <inkml:trace contextRef="#ctx0" brushRef="#br0" timeOffset="844.13">22578 9580 677 0,'-2'0'0'0,"-2"0"0"15,4-6 0-15,-11 4 52 0,5 2 1 0,1 2-2 16,-5 4 2-16,3 3-32 0,-3-3 1 0,3 1-1 16,-4 1 0-16,1 9-16 0,-1 0 0 0,2-4 1 15,-1 4 0-15,-1 4-6 0,7-2 0 0,4-2 0 16,-3 2 0-16,-1-8-1 0,4 2-1 0,4 0 1 0,-1-3 1 16,-3-3-3-16,4-1 1 0,-2 0-2 0,2 5 2 15,1-3 1-15,-3-3 1 0,2-1-1 0,2 0 1 0,5 3 0 16,-6-5 0-16,-3 0 0 0,6 0 0 0,1 0 0 15,2-2 0-15,-3 0 0 0,1-2 1 0,6 0-1 16,-5 0 0-16,-3 0 0 0,4-5 1 0,-1 3 0 16,1 0 1-16,0-1 0 0,2 1 0 0,-7-2 17 15,3-1 1-15,-3 1 0 0,1 0 0 0,3 1 0 16,-3 3 0-16,-1-2-1 0,-1 4 1 0,1-4 1 16,3 2 1-16,-1 2-1 0,3 0 0 0,0 0 5 0,-3 0 0 15,-6 0 0-15,5 6 0 0,1 5-21 0,-1-3 1 16,-3-1-1-16,3 1 2 0,-1 3 1 0,-2-1 0 15,-2-1 0-15,-2 6 1 0,5 2-7 0,1-2 0 16,-6-1 0-16,0 6 1 0,-2-3 13 0,-2-3 1 16,-1-1 0-16,-1 2 0 0,0 0-2 0,1-4-1 15,1 4 1-15,-13-1-1 0,0 6-6 0,-1-3 1 0,8-5-1 16,-3-1 1-16,-2 4 8 0,4-5 0 16,5 3-1-16,-5-2 1 0,-6-1-11 0,6 1 1 0,0-5-2 15,5 3 2-15,2-1 3 0,-3-1 1 0,1-1 1 16,-1-2-1-16,3 1-7 0,4-5 1 0,-4 0-1 47,1 0 1-47,-1 0-1 0,4 0 2 0,0 0-1 0,0 0 1 0,0 0-1305 0</inkml:trace>
  <inkml:trace contextRef="#ctx0" brushRef="#br0" timeOffset="1176.05">22872 9925 791 0,'0'0'0'0,"0"0"0"0,0 0 0 0,0-5 102 0,5 3 0 0,-3 0 0 0,4 0 0 0,3-2-39 0,-7-3 0 0,2 3 0 0,14-11 1 0,9 0-31 16,1 1 1-16,0 3 0 0,0 0-1 15,-4 3-11-15,-9 8-1 0,2 0 0 0,0 0 1 16,-2-7-11-16,-8 5 1 0,-1 4-1 0,9 5 2 0,-4-3-8 16,-9 0 1-16,2 3 0 0,3 1-1 0,-1 3 11 0,-2-1 0 0,-4-3-1 15,7 12 1 1,-7 0-10-16,0 0 0 0,0 2 0 15,0-4 1-15,-7 5 8 0,1-1 1 0,-5-2 0 0,5 2 0 0,-3-4-10 0,1 0 1 0,-1 0 0 16,3-4-1-16,-1-2-6 0,1-3 2 0,1 1-1 16,1-5 0-16,4-2-1 0,0 0 1 0,0 3 0 15,0-5 0-15,0 0 21 0,0 0 0 0,0 0 0 16,7 0 1-16,1-7-23 0,3 3 1 0,2 0 0 16,21-26 0-16,13 0 12 0,-6 0-1 0,-2 1 0 15,-1-3 2-15,-3 2-10 0,3-2 1 0,14 0-1 0,14-6 1 16,-1-2-6-16,-14-1 1 0,5-10-1565 0</inkml:trace>
  <inkml:trace contextRef="#ctx0" brushRef="#br0" timeOffset="4259.79">18262 12772 715 0,'0'0'0'0,"0"0"0"0,0 0 0 0,-22-11 86 0,11 11-1 15,5 0 0-15,0-4 2 0,6 4-21 0,-5 0 1 16,1 2 1-16,-2 2-1 0,6-4-19 0,0 0 0 16,0 0 1-16,-5 2-1 0,-1 5-35 0,6-3 1 15,-7 6-1-15,1 12 2 0,-3 20-12 0,3 9 1 16,4-4-1-16,-3 2 0 0,5-4 2 0,7-7 1 15,-1 2-1-15,5 3 1 0,0-9-5 0,-5-7 1 16,5 1-1-16,6 2 1 0,-2-7 1 0,-2-2 0 0,2 3-1 16,-2-1 2-16,2-4-3 0,2-4 1 15,0-2-1-15,5 2 1 0,-1-9 1 0,-4-1 0 0,1-1-1 16,-3-8 2-16,-2 1-3 0,-3-1 1 16,1 0-1-16,2-9 1 0,-9 3-2 0,3-1 1 15,-1 0 1-15,3-10-1 0,-3 0-1 0,-2 2 1 0,-2-3 0 16,-4-3 0-16,-6-5 4 0,-3 5-1 0,5-3 1 15,-12 0-1-15,8 5 17 0,-1 2 1 0,0-3-1 0,-2 1 1 16,-2 4-2-16,7 0 0 0,-1 4 0 0,-2 0 0 16,3 4-2-16,-3 1 1 0,7 5-1 0,-1-1 1 15,-1 2-6-15,2-1 0 0,-3 5 0 0,1 0 1 16,2 0-12-16,1 0 2 0,-1 0-2 0,4 0 1 16,-2 0-3-16,2 0 0 0,0 0-1486 0</inkml:trace>
  <inkml:trace contextRef="#ctx0" brushRef="#br0" timeOffset="4510.82">18558 12759 992 0,'4'0'0'16,"-2"0"0"-16,3 0 0 0,-3 0 87 0,-2 0 1 15,4 0-1-15,7 8 2 0,2 5-57 0,8 2 2 16,-10 2 0-16,23 19-1 0,-6-2-12 0,-6 0 0 0,1-4-1 16,-1 6 1-16,-1-2-21 0,-6-4 0 0,2-3 0 15,3 5 0-15,8-2 5 0,-7-4 0 0,-4-1 1 16,-2 5 0-16,-2 0-2 0,2-15 2 0,-2 2-2 16,-4-3 2-16,-9-14-1208 0</inkml:trace>
  <inkml:trace contextRef="#ctx0" brushRef="#br0" timeOffset="5019.52">18764 12504 1004 0,'0'0'0'0,"0"0"0"0,4 0 0 16,3 0 14-16,-1 0 1 0,-2 2 0 0,9 6-1 0,9 1-4 15,-5-3 0-15,-6-2 1 0,12 7 0 0,9 4-3 16,-8 0 1-16,-2 0 0 0,-5 0 0 0,0-1 3 0,0 1 0 16,2 0 1-16,1-2-1 0,-3 2 11 0,-2-2 1 15,0-3 0-15,-2-1-1 0,-2-1-15 0,-7-3 1 16,-2-3-1-16,2-2 1 0,-2 0-1 0,-2 0 1 16,0 0-1-16,0-2 0 0,0-1-2 0,0 1 0 15,-2 0-1-15,-2 0 1 0,4 2-2 0,-2-4 1 16,-2 2-1-16,-7-13 1 0,0-11 3 0,-2 3 1 15,-4-7-1-15,-2-4 1 0,8 4 15 0,5 3 1 16,3-3 0-16,-5-4-1 0,1 0-3 0,7 0 0 0,-4 2-1 16,4 2 1-16,0 3-2 0,4 5 1 0,3-3-1 15,-3-1 0-15,3 7 15 0,3-2 1 0,1 0 0 16,0 4 0-16,-5-3-5 0,5 10 2 0,0-1-2 16,6 3 1-16,-2 1-17 0,-2 1 0 0,-3 0 1 15,8 3-1-15,-1 3-10 0,4 0-1 0,-4 0 1 16,11 3 0-16,0 9 5 0,-4-1 1 0,-3 4-1 15,7-5 1-15,7 3-6 0,-5 0 0 0,-7 4 1 16,-6 4-1-16,7 1-4 0,-3-3 0 0,7 0 0 16,-6 6 0-16,6-1-6 0,0 3 1 0,0 3-1 15,6 0 1-15,-34-30-1533 0</inkml:trace>
  <inkml:trace contextRef="#ctx0" brushRef="#br0" timeOffset="5434.56">19981 12244 1281 0,'4'0'0'0,"7"0"0"0,-11-4 0 0,6 2 43 0,1-4 0 16,2 1 1-16,-7 1 0 0,2 0-14 0,-4 2 2 16,6 2-2-16,-1 0 1 15,1 0-7-15,1 0 0 16,-3 0-1-16,2 6 2 0,1-2-15 0,1 7 0 0,-1-3 0 0,10 24 1 0,0 2 21 0,-2 2 0 15,-2-2 0-15,-4 1 0 0,-3 1-21 0,0-7 2 16,-1-5-2-16,-3-3 1 0,2-2-5 0,1-8 1 0,-3-5 0 16,2 1 0-16,-2-5-7 0,-2-2 0 0,4 0 0 15,-4 0 0-15,5 0-1 0,-3 0 0 0,2 0 0 16,9-5 0-16,6-7-1 0,1-1 1 0,1 0-1 16,7-4 1-16,0-4-1 0,-4 6 0 0,-5 2 0 15,0 3 1-15,3-3-2 0,-12 7 1 0,3 3 0 16,2-3 1-16,2 4 0 0,-6 2 0 0,2 2 0 15,2 7 0-15,2 3-1 0,0 3 1 0,-2 2-1 16,-8 2 1-16,-1 0 0 0,-1 1 1 0,-1 3 0 16,-4 5 0-16,-2-1 5 0,0 1 0 0,-3 4-1 15,-1 6 2-15,-16-6 6 0,1 0 2 0,4 6 0 0,-3 7-1 16,-5 2 3-16,-5-3 0 0,-9 7 0 0,-4 0-1 16,-2-2 1-16,4-8 1 0,3-3-1 0,-5 0 1 15,4-6-6-15,9-4 1 0,2-1-1 0,2 3 0 16,9-2-1-16,-4-5-1 0,-3 0-1665 0</inkml:trace>
  <inkml:trace contextRef="#ctx0" brushRef="#br0" timeOffset="6209.78">18620 12529 539 0,'0'2'0'0,"0"3"0"0,-11 1 0 15,11 5 148-15,-2-7 1 0,-6 0-1 0,1 2 1 16,5 5-86-16,2-2 1 0,2-3 0 0,5 7 0 15,-3 8-64-15,7 0 0 0,-5 3 0 0,16 18 1 0,1 3-6 16,-1 2 2-16,3 4-2 0,1-7 2 0,0-3-17 16,-2-7 0-16,1-2-980 0</inkml:trace>
  <inkml:trace contextRef="#ctx0" brushRef="#br0" timeOffset="7779.07">10251 14694 866 0,'0'0'0'15,"0"0"0"-15,0 0 0 0,0 0 58 0,0 0 2 16,0 0-1-16,0 0 1 0,0 0-27 0,0 0 1 16,0 0 0-16,0 0-1 0,0 0-36 0,0 0 0 0,0 0-1 15,0 0 1-15,-20-22 1 0,20 20-1 0,5 0 1 16,-1-2 1-16,-2 2 0 0,7 2 0 0,-9-7 0 15,6 1 1-15,1 0-6 0,3-1 0 0,-3 1 1 16,1-1 0-16,5 3-3 0,-2 2 2 0,-5 0-2 16,5-2 1-16,4-1 5 0,-2 3 0 0,4 4-1 15,-2 1 2-15,5-3 1 0,1 0 0 0,0 0 0 16,7 4 0-16,-4 2 10 0,-3 1 2 0,1-3-1 16,2 2 0-16,-3 1-2 0,0-3 1 0,-8 0-1 15,15 7 1-15,-2-7 5 0,-2 2 0 0,-1 1 0 16,-8-3 1-16,2 4 7 0,1-3 2 0,3-1-1 15,3 2 0-15,-3 1-6 0,3-5 0 0,-5 2 0 0,5-2 1 16,4 0 3-16,-1-2 0 0,-3-4-1 0,4 4 2 16,-2 0-4-16,-9-4 0 0,7 0 0 0,1 4 0 0,-8-5-11 15,-4-1 0-15,5 2 0 0,-3-1 1 16,-3-1 2-16,-1-2 1 0,-11 8-1278 0</inkml:trace>
  <inkml:trace contextRef="#ctx0" brushRef="#br0" timeOffset="8198.46">10965 14453 941 0,'0'0'0'0,"0"0"0"16,-4-2 0-16,4 2 88 0,0 2 0 0,-2 3 1 16,-2-5 0-16,-1-3-36 0,10 3 1 0,-1 3 0 15,-4-1 1-15,0 0-47 0,0 0 1 0,0 0-1 16,2 0 1-16,9 0-10 0,4 0 0 0,-4 3-1 16,12-1 2-16,1-2-7 0,4 0-1 0,-7 0 0 15,-4 0 1-15,1 1 8 0,-8-3 0 0,1-3 0 0,6 8 1 16,0-5-4-16,-2-2 2 0,-2-1 0 0,-2 1 0 15,4 2 0-15,-2 2 0 0,2 1 0 0,-2-3 0 16,-2 2 12-16,-1 2-1 0,-3 0 0 0,-3-4 0 16,3 0 2-16,-3 4 0 0,-2-1 1 0,2-1-1 0,-4 4-4 15,5-4 0-15,-3 0 0 0,-2 9 1 0,0-2 0 16,-2 3 0-16,-3 1 0 0,-1 10 2 0,-9 9-8 16,-2-2 1-16,-7-2-1 0,3-3 2 0,-1-4 25 15,5-4 1-15,0-2-1 0,0 2 2 0,-7 0-9 16,5-2 2-16,1 9-1 0,-5-5 1 0,1-6-3 0,5-1 1 15,2 1-1-15,-8-2 1 0,5-1-25 16,6 3 0-16,-8-2-1522 0</inkml:trace>
  <inkml:trace contextRef="#ctx0" brushRef="#br0" timeOffset="9255.6">11573 14451 515 0,'0'0'0'0,"0"0"0"0,-11 2 0 0,7 3 133 16,-3-1 2-16,5 0-1 0,-8-4 1 16,-1-2-69-16,11 2 1 0,-4 2-1 0,-7 0 1 0,4-2-41 15,3 0 1-15,4 0 0 0,0 0 0 0,-6 0-25 16,4 0 1-16,-3 0 0 0,1 0 0 0,2 0-3 15,2 0 0-15,0 0 0 0,-4 0 0 0,-1 0 0 0,3 0 1 16,2 0-1-16,-4 0 1 0,2 0 4 16,-3 0-1-16,5 0 1 0,0 0 0 0,0 0 17 0,0 0 0 15,0 0-1-15,0 0 2 0,0 0-13 0,0 0 1 16,0 0 0-16,0 0 1 0,0 0 4 0,0 0 1 16,0 0 0-16,0 0 0 0,0 0-10 0,0 0-1 15,0 0 1-15,7 2 1 0,-1 3 2 0,5-1 1 16,-2 0 0-16,10 0 1 0,2 3-4 0,3 1-1 0,-3-6 1 15,1 0 1-15,-9-2-4 0,2 0 0 0,2 3 1 16,7-3 0-16,-5-3 15 0,-11 3 1 0,7 3 1 16,9-6-1-16,-5 1 4 0,-10 0 1 0,8 2-1 15,-2 0 1-15,2 0-8 0,-6 0 1 0,0-4-1 16,2 4 1-16,2 0-1 0,2 0 2 0,-6 0-2 16,2-2 1-16,6 2-8 0,-6 0 2 0,-7 0-1 15,5 0 1-15,-5 0 0 0,5 0 2 0,-2 0-2 16,4 6 2-16,-3-4 5 0,3 0 1 0,-2 1-1 15,0-1 0-15,4 0-14 0,-2 2 1 0,-7-4-1 0,5 4 1 16,-1 1-2-16,-3-3 2 0,1 2 0 0,-1-4 0 16,4 2 6-16,-5 0 1 0,1-2 0 0,3 0-1 15,1 2-10-15,0 3-1 0,-7-1 0 0,2 0 1 16,1 0-2-16,-1-1 0 0,-1-1 0 0,1-4 2 0,-2-1-4 16,1 3 0-16,-5 0-1855 0</inkml:trace>
  <inkml:trace contextRef="#ctx0" brushRef="#br0" timeOffset="9976.33">11886 14377 1218 0,'-2'0'0'0,"-2"0"0"16,4 2 0-16,-4 0 62 0,4-2 0 0,0 2-1 15,-3-2 2-15,-1-2-20 0,4 0-1 0,4 2 1 16,-4 0 1-16,0 0-23 0,0 0 1 0,0 0-1 15,-4 0 0-15,4 0-21 0,0 0 0 0,0 0 0 0,0 0 0 16,0 0 0-16,0 0 0 0,0 0 0 0,0-2 0 16,0 2 0-16,0 0 1 0,4 0-1 0,3-2 1 15,-3 0 1-15,3 2 0 0,-3-5 0 0,-4 3 0 16,0 0 16-16,0 0 0 0,0 0 0 0,0 0 0 0,0 2-4 16,0 0 0-16,0 0 1 0,0 0-1 0,0 0 8 15,0 0 0-15,0 0 1 0,2 0-1 0,2 0-1 16,-1 0 1-16,1 0-1 0,0 0 1 0,3 0-3 15,-1 0 1-15,0 0-1 0,-6 0 0 0,11 0-7 16,-7 0 2-16,3 0-1 0,-3 0 0 0,7 2 7 16,-5 2 0-16,1 0 0 0,4 1 0 0,-1-5-9 0,3 2 1 15,-4 0-1-15,-3 0 0 0,7 0-1 0,-4-2 0 16,-3 0 0-16,7 2 2 0,-2 2-14 0,-1-1 2 16,1-3 0-16,4 2 0 0,-2 2-4 0,-2-2-1 15,2-2 1-15,2 4 1 0,0-2 3 0,-7 3 0 16,-3-3 0-16,1 0 1 0,5 2 3 0,-5-4 1 15,-6 0-1-15,11 0 1 0,0 0 4 0,-7 0 1 16,-4 0-1-16,2 0 1 0,7 4-6 0,-3-1 2 0,-2-3-2 16,-4 2 2-16,3 2-4 0,-3-2 1 0,4-2-1 15,-4 0 0-15,0 0-1 0,0 0 1 0,0 0-1 16,0 0 2-16,0 0-3 0,0 0 1 0,0 0 0 16,0 0 0-16,0 0 4 0,0 0-1 0,0 0 1 15,0 2 0-15,0 0 8 0,0 3-1 0,0-1 0 16,0 2 2-16,-4 5-2 0,4-3 0 0,-3-3 1 15,-5 1-1-15,-3 7-4 0,-2 2 1 0,-2-1 0 0,-8 10 0 16,-5-7 7-16,0 0-1 0,6 0 1 0,-6-4 0 16,1 4-10-16,3 2 1 0,-8 2 0 0,2-4 0 15,-3 4 3-15,6 3 0 0,-6-3-2017 0</inkml:trace>
  <inkml:trace contextRef="#ctx0" brushRef="#br0" timeOffset="13498.74">18536 12582 929 0,'0'0'0'0,"0"0"0"0,0 0 0 16,0 0 27-16,0 0 1 0,0 0 0 0,0 0 0 15,0 0 7-15,0 0-1 0,0 0 1 0,0 0 0 16,22 5-28-16,-16-8 1 0,1 1-1 0,3-2 1 16,12 0-8-16,-1 0 0 0,1 1 0 0,1-5 0 0,1 2 0 15,-2-1 0-15,-1 3 0 0,3 2 0 0,4-2-1 16,-7-3 1-16,3 1 0 0,4-1 0 0,-28 7-907 16</inkml:trace>
  <inkml:trace contextRef="#ctx0" brushRef="#br0" timeOffset="31234.27">22411 11464 1356 0,'0'0'0'0,"0"0"0"0,0 0 0 0,0 0 63 0,-2 23 1 0,2-10-1 0,-5 4 1 0,1-2-6 0,2-2 2 0,2 2-2 0,0 2 2 0,2 6-17 16,-2-6 2-16,0 2-1 0,4 7 1 0,-4 1-49 0,7-7 2 0,8 1-1 0,-2 2 1 0,-2-2 2 0,-1-4 0 0,7 0 0 0,5 0 0 0,-1-2 0 0,-1-2 1 0,1-2-1 0,7 1 1 0,-6-5 3 0,-5-7 1 15,-2-2-1-15,4-3 1 0,-2-1-3 0,-6-2 0 0,4-1 1 0,-4-4-1 0,2 1 1 0,-3-3 2 0,-3-2-2 0,-7-5 1 0,4-1 3 0,0 2 1 0,-4-3 0 0,-4-3 0 0,4 1 0 0,-4 3 1 0,2-3-2 0,-9 3 2 0,-11 4 5 0,5 2 0 0,0-2 1 0,0 4 0 0,-5 0 2 0,7 4-1 0,3 1 1 16,-3 5 0-16,2 5-6 0,-2 0 2 0,-3 0-2 0,6 7 1 0,-10 1 14 0,5-1 0 0,2 1 0 0,-2 1 1 0,-7 6-14 0,3-1 0 0,8 1 1 0,-2-2 0 0,4 2-8 0,5 0 1 0,1-5-2 0,3 1 2 0,4-5-7 0,-2-3 0 0,0 1 0 0,5 0 0 0,1-2-27 0,3-2 0 0,-9 0-1791 0</inkml:trace>
  <inkml:trace contextRef="#ctx0" brushRef="#br0" timeOffset="31980.68">23061 11088 916 0,'2'-2'0'0,"3"-1"0"0,-1 1 0 0,-8-8 52 0,-1 1 1 0,5 3-2 0,-6 2 2 0,2-1-19 0,2 1-1 0,-3 2 1 0,3 2 0 0,-2 0-19 0,0 0 1 0,4 0 0 0,-7 0 0 0,-4 0 13 0,5 0 0 15,-5 0 0-15,-6 11 1 0,-7 6 4 0,3 2 1 0,6 4 0 0,2 3-1 0,2-3 8 0,1-2-1 0,5 3 1 0,-8 3 0 0,3-1-5 0,5-3 1 0,5 3 0 0,-6-3 0 0,4-4-11 0,-2-4 1 0,8 0-1 0,-2 0 1 0,-2-2-7 0,0-5 2 0,0 3-2 0,6-7 2 0,3 0 5 0,-7 3 1 0,2-3-1 0,-4-4 1 0,7 0-9 0,-1 0 0 0,-1 0 1 0,5-2-1 0,3 0-6 0,-2 2 1 0,4-5 0 0,9-1-1 0,4-9 1 0,-1-4 0 0,-5 8 0 16,1 1 1-16,-3-1-4 0,-7 3 0 0,4-3 1 0,4 2-1 0,-8 3-3 0,-4 4 0 0,-3 2 0 0,7 0 1 0,-2 2-4 0,-3 2-1 0,-1 3 1 0,-1-3 0 0,5 7-1 0,-7-5 1 0,-2 2-1 0,9 7 1 0,0 0 2 0,-5 2 1 0,1-2-1 0,-3 9 1 0,3-10-1 0,-7 1-1 0,-7 0 1 0,3 0 1 16,-3 0 5-16,1-7 0 0,2 1 1 0,-3 4-1 0,-4-1-7 0,5 3 0 0,2-2 0 0,-7-2 1 0,-6-1 7 0,0-1 1 0,4-1 0 0,-2 1-1 0,-2-1-5 0,-1-1 2 0,-3-1-1 0,-1 1 0 0,3-5-2 0,0 2 1 0,6 0-1 0,-2 3 1 0,9-3 0 0,-5-4 0 0,4 4 1 0,1-2-1 0,2 0-10 0,-3-2 1 0,3 0-1 0,-3 0 1 0,1 0-10 0,2 0 0 0,2 0 0 0,2 0 1 0,0 0-2125 0</inkml:trace>
  <inkml:trace contextRef="#ctx0" brushRef="#br0" timeOffset="32721.47">23568 11347 1318 0,'0'0'0'0,"0"0"0"0,0 0 0 0,0-2 64 0,0-2 1 0,0-1-1 0,2 1 1 0,5 0-22 0,-7 2-1 0,0-5 1 0,8-7 0 0,5-6-12 0,2 1 1 0,-2 2-1 0,4-2 0 0,0 2 2 0,-6 4 0 0,6 1-1 0,2 1 1 0,-6 5-1 0,-6 1 2 0,1 5-2 0,1-4 2 0,2 8-1 0,-3-4-1 0,-6 0 1 0,-2 5-1 0,7 5 1 0,-3-3-1 0,-4-3 1 0,4 11-1 0,-1 8-10 0,-3 3 0 0,4-5 1 0,-4 9-1 0,0 4-12 0,0-9 0 0,0-1 0 0,0 1 2 0,0-10-6 0,4-4 1 0,5-3 0 0,-1 1 1 0,-6-3-4 0,-2-4 2 0,5 2-1 0,1-4 1 0,-6 0-6 0,0 0 0 0,0 0 0 0,5 0 0 0,1-4-1 0,0 2 0 16,-6 0 0-16,11-4 1 0,0-3-2 0,4-2 1 0,-9 1 0 0,7-5 0 0,7 4 1 0,-3 1 0 0,-7 5 0 0,-1-3 1 0,2 1 4 0,-7 3-1 0,2 4 1 0,5 0-1 0,0 0 5 0,-5 0 0 0,1 0 0 0,4 7 1 0,-1 5-5 0,1-3 0 0,-7-1 0 0,-2 5 0 0,3 4 4 0,-5 0 0 0,-5-4 0 0,-1 10 1 0,-7-1-2 0,-6 1 0 0,2-4 0 0,-3 4 1 0,-1 1 4 0,-1-5 2 0,5 2 0 0,-11 3-1 0,7 1-7 0,-1-1 0 0,-6-3-1 0,-2 2 2 0,3 1 2 0,1 3 0 0,-2-3 1 0,4-1 0 0,1 0-7 0,1-6 1 0,5-2-1 0,6 4 2 0,1-8-6 0,5-5 1 0,5-6-2147 0</inkml:trace>
  <inkml:trace contextRef="#ctx0" brushRef="#br0" timeOffset="38479.04">5301 11547 1255 0,'0'0'0'0,"0"0"0"0,0 0 0 0,0 0 57 16,0 0 2-1,0 0-1-15,0 0 1 0,0 0-8 0,0 0 2 0,0 0-1 0,0 0 0 0,0 0 2 0,0 0 1 16,0 0 0-16,0 0 0 0,0 0-20 0,0 0 1 16,0 0 0-16,0 0 0 0,0 0-30 0,0 0 1 15,0 0 0-15,0 0 1 0,0 0 17 0,0 0 1 16,0 0 0-16,0 0 1 0,0 0-9 0,-15-23 0 15,15 14 0-15,0-14 0 0,-7-5-1 0,7 5 1 16,-4-1-2-16,-2-1 2 0,1 3 0 0,-1 1 0 0,-5 2 0 16,0-4 1-16,9 1-1 0,2-1 0 0,-6 4 0 15,-3 2 0-15,3-4-5 0,1 1-1 0,-1 1 0 16,0-4 1-16,1-5 6 0,-1 1 1 0,-1-1 0 16,1-4 0-16,2 2 0 0,-1 1 1 0,3-8-1 15,-2-3 1-15,-3 0-9 0,-1-5 2 0,1 0-1 16,7 1 1-16,-6 3 2 0,2 3-1 0,-3-4 1 15,3 3 0-15,-2 1-10 0,3 2 2 0,-1-5 0 16,0-7 0-16,-3-1-2 0,3 2 0 0,4-2 0 16,0-6 1-16,-2 6-2 0,-2 6 1 0,1-1 0 0,-1-1-1 15,0 2 3-15,4 12 1 0,0-6-1 0,-2-1 1 16,2 2-5-16,0 4 1 0,0 0-1 0,0 0 1 16,0 3-1-16,0 5 2 0,0 5-2 0,0-2 2 15,0 6-5-15,-5 2 1 0,5 7 1 0,0-5-1 16,-4 5-1-16,4 2 0 0,0-1 0 0,0 5 0 0,0 0-1 15,0 0 1-15,0-4 1 0,0 4-1 0,0 0-1 16,0 0 1-16,0 0-1 0,4-2 1 0,-4 2-2 16,7 0 0-16,-7 0-2226 0</inkml:trace>
  <inkml:trace contextRef="#ctx0" brushRef="#br0" timeOffset="39262.57">4545 10059 564 0,'0'0'0'0,"0"0"0"0,-6-5 0 16,-1 5 168-16,7-4 1 0,0 4-1 0,-4 0 1 0,4 0-132 15,0 0 0-15,0 0 0 0,0 0 2 0,0 0-19 16,0 0 1-16,0 0-1 0,0-4 2 0,4 2-25 16,3-2 2-16,-7-3-1 0,6-1 1 0,9-11-1 15,-4-1 1-15,0 3-2 0,-1-6 2 0,-1-3 1 16,2 5 0-16,-11 2 0 0,10-4 0 0,1 6 11 0,-7-2 2 16,3-3-2-16,-1-3 1 0,5 6 2 0,4 4 0 15,-6 0 1-15,1-4 0 0,-5 2 6 0,5 0 0 16,-3 4 1-16,-3-2 0 0,3 2 15 0,-1 3 0 15,0-1 0-15,-1-4 0 0,1 5-2 0,-2 1 0 16,3 3-1-16,-1-5 1 0,-1 3-2 0,-5-3 0 16,6 7 0-16,-2-5 1 0,3 3-8 0,1-3-1 15,-5 7 1-15,1-2 1 0,-2-3 0 0,2 3 0 0,1 0 0 16,-3 0 1-16,4 2-5 0,-4 2 1 0,0 0 0 16,-2-5-1-16,7 5-4 0,-7 0 1 0,0 0 0 15,0-4 0-15,4 4 1 0,3-4 1 0,-7 2 1 16,0 0-1-16,0-1-4 0,0 3 1 0,0 0 0 15,0 0 1-15,0 0-8 0,0 0 0 0,0 0 1 16,0 0 0-16,0 0 3 0,0 0 1 0,0 0-2 16,0 0 2-16,0 0-10 0,0 0 0 0,0 0-1 15,4 0 2-15,2 0 2 0,1 0 2 0,1 0-1 0,3 3 0 16,2 1-3-16,4 0 0 0,-2 0 0 0,2 7 1 16,1-3 0-16,-1 3-1 0,0-5 1 0,0 7 2 15,5 4-7-15,1 2 2 0,-4-4-2 0,1-4 2 0,-3 4-2 16,-2-5 2-16,2 5-1 0,5 0 1 0,1 4-5 15,-1-4 1-15,-1 6 1 0,-8 5-1 0,4-3 1 16,5-1 1-16,-5 1-1 0,11 3 0 0,0 1-1 16,-3-3 0-16,5-5-1 0,3 0 1 0,1 0-2 15,-2-2 1-15,3 2 0 0,-1 0 0 0,-6-4-1 16,0 0 2-16,-3 0-1 0,10 2 0 0,-1-4-1 0,-6-3 1 16,0 1-1-16,0-7 1 0,-28-4-2216 0</inkml:trace>
  <inkml:trace contextRef="#ctx0" brushRef="#br0" timeOffset="40196.4">5105 8862 1293 0,'0'2'0'16,"0"2"0"-16,-4 0 0 0,4 1 79 0,0-1-1 16,0 2 1-16,-4 5 1 0,2-1-30 0,-3-1 2 15,1-3-1-15,2 3 1 0,2-5-18 0,-7 2 1 0,7 3-1 16,-4 2 1-16,4 3-33 0,-6 1 1 0,1-4-1 16,5 4 0-16,-4 0 16 0,-2 0 1 0,6-5 0 15,0-3 0-15,-7 1-13 0,3-4 0 0,4 7-1 16,-2-2 1-16,-2 1 0 0,4-3 1 0,-5-3 0 15,3-2 1-15,-2 0-4 16,4 0 2-16,0 0-1 0,0 0 1 0,0 3 6 0,0-5 2 0,0 2-1 16,0-2 1-16,0 0 6 0,0 0 0 0,0 0 0 15,0 0 2-15,0 0-2 0,0 0 1 0,0 0-1 16,0 0 2-16,0 0 2 0,-2 0 2 0,2 0-1 16,-9-2 1-16,7-7 0 0,-2-1-1 0,-3-5 1 15,-4-11 1-15,7-10-3 0,-2 4-1 0,1 4 1 0,5 1-1 16,-8-3 3-16,-1 2 1 0,7 1-1 0,-2-5 1 15,-3-9-7-15,1 3 0 0,2-6 1 0,-3-1-1 0,-1 5-1 16,1 3 0-16,1-1 0 0,1-2 0 0,-5 4-7 16,3 2 1-16,5-3-1 0,-6-1 2 0,5 2 1 15,-5 2 1-15,1-2 0 0,1-7-1 0,-5 3-8 16,7 0 1-16,-7 1-1 0,-2-1 1 0,9 4 2 16,-2 6 1-16,-1 0 0 0,-4 0 0 0,1-4-6 0,5 5-1 15,-1-3 1-15,-1 2-1 0,-3 0 1 0,5 5 0 16,-1-5 1-16,4 2 0 0,-2 1-2 0,-1 3 1 15,3-1-1-15,-9 1 1 0,7 7 7 0,-2 2 1 16,6 1 1-16,-5-1-1 0,-1 4-9 0,2 7-1 16,4-7 0-16,-7 7 2 0,5-5-1 0,-2 5 2 15,4 2 0-15,0-2-1 0,-5-3-4 0,5 3 2 0,0-2-1 16,-2 4 0-16,-2 0-2 0,4 2 0 0,0-5 0 16,0 5 1-16,4 0-2 0,-4 0 1 0,0 0 0 15,0 0 0-15,0 0-6 0,0 0 2 0,0 0-1 16,0 0 1-16,0 0-25 0,0 0 1 0,0 0 0 15,2-4 0-15,-2 4-2295 0</inkml:trace>
  <inkml:trace contextRef="#ctx0" brushRef="#br0" timeOffset="40837.61">4504 7522 866 0,'0'4'0'0,"-4"7"0"0,-13-2 0 0,0-5 23 16,0 6 2-16,-1 7 0 0,-3-4-1 0,6 2-3 16,-2-4-1-16,4-1 0 0,-2 5 0 0,-2-4 0 15,6-3 1-15,0 3-1 0,-2-5 1 0,3 3-17 0,-1-5 0 16,4-2 1-16,-3 3-1 0,5-1 29 0,-1 0-1 15,6-4 1-15,-2 2-1 0,-3-2-6 0,1 0 1 16,2 0-1-16,-2 0 1 0,-1 0 0 0,3 0 0 16,2 0-1-16,-4 0 3 0,2 0-9 0,-2 0 1 15,4 0 0-15,0 0 1 0,0-2 2 0,-5 2 2 16,3-4 0-16,4-3 0 0,7-5 12 0,-3-3 1 0,1-2-1 16,10-17 2-16,4 4 1 0,3 0 1 15,-7 7-1-15,5-3 2 0,-5 5-9 0,-2 2 0 0,6 2 1 16,3-6 0-16,-3-1-12 0,-10 9 1 0,6 2 0 15,0-4 0-15,1 0-4 0,-3-2 2 0,-7 4-2 16,3-2 1-16,6 5-8 0,-6 1 0 0,0 0 1 16,4-3-1-16,-5 1-4 0,-3 0 1 0,-1 2-1 15,1 3 1-15,3-7 9 0,-10 7 2 0,7 1-1 16,-3 1 0-16,3 2-10 0,1-5 0 0,-6 7 0 0,3-2 1 16,-3-7 12-16,2 7 0 0,2-1 1 0,-6 1 0 15,5 0-12-15,1 2 0 0,-6-2 1 16,7 4 0-16,-7-7 3 0,0 5-1 0,0 2 1 0,0 0 0 15,0-2-4-15,0 2 1 0,0 0-1 0,0 0 0 16,0 0-3-16,0 0 0 0,4 0 0 0,-4-4 1 16,6 4 0-16,-6 4 1 0,5-2-1 0,-5 11 0 15,10 2-6-15,1 6 1 0,2 2-1 0,4 18 2 0,5-1 3 16,-7 1 0-16,2 7 0 0,-4 8 1 0,4-1 2 16,4 9 1-16,5 6-1 0,-2 4 1 0,8-3-12 0,-8-8 2 15,14 8-1-15,-3-1 0 0,7 6-1 16,-5-1 2-16,2-1-2 0,4 0 1 0,-43-74-2237 0</inkml:trace>
  <inkml:trace contextRef="#ctx0" brushRef="#br0" timeOffset="44778.09">10176 11811 677 0,'0'0'0'0,"0"0"0"15,0 0 0-15,-24-5 12 0,20 3-1 0,-3 2 0 16,1-6 0-16,1 4 62 0,5 0 0 0,0-3 0 16,0 5 0-16,0 0-26 0,0 0 1 0,0 0 1 0,0 0-1 15,0 0-25-15,0 0 2 0,0 0 0 0,-2 0-1 16,-2-4-9-16,4 2 1 0,-4 0-2 0,4 0 2 0,0 2-2 16,0 0 0-16,0-2 1 0,0-1-1 0,0 3-7 15,0-4 1-15,0 4 0 0,0 0 0 0,0-2-3 16,0 0 1-16,0 0-1 0,0 0 2 0,0 2-5 15,0 0 1-15,0 0-1 0,0 0 1 0,0 0-2 16,0 0 2-16,0 0-2 0,0 0 1 0,-2 0-2 16,-3 0 0-16,5 0 0 0,0 0 0 0,-2 0 0 0,-6-2 0 15,5 2 0-15,3-5 0 0,-4 5 12 0,0 0 1 16,-3 0-1-16,7 0 2 0,0-2 7 0,0 0 0 16,0 0 0-16,-6 0 1 0,2 0-14 0,4 2 0 15,0-5-1-15,0 1 2 0,0 0 4 0,-7 2-1 16,7-2 0-16,0-3 1 0,0-1-9 0,0-1 1 15,0 1-1-15,7-1 1 0,-7 1-1 0,4 1 2 16,2 1-1-16,-6 2 1 0,7-5-2 0,-3 5 1 0,-4 4-1 16,0-2 1-16,4 2 3 0,-1 0 1 0,-3 0-1 15,0-5 1-15,8 3-2 0,-8 0 1 16,0 0 0-16,2 2 1 0,3 0-1 0,-3 0 1 0,2 0 0 16,0 0 0-16,-2 0-7 0,3 0 0 0,-5 0 1 15,4 2 0-15,-2 2 0 0,-2 1 2 0,7-1-1 16,-7-2 1-16,0 0 2 0,0 0 0 0,0-2 1 15,0 0 0-15,0 0 0 0,0 0 1 0,0 0-1 16,0 0 1-16,0 0 12 0,0 0 2 0,0 5-1 16,0-3 1-16,0 2-7 0,0-2 1 0,0-2 0 15,0 0 0-15,0 0 1 0,0 0 1 0,0 0-1 0,0 0 1 16,0 0-12-16,0-2 0 0,0 2 1 0,0 2 0 16,0 0 3-16,0-2 2 0,0-2-2 0,0-2 1 15,4 0-4-15,0-3 0 0,3-1 0 0,-7-5 1 16,10 0-9-16,-3 0 1 0,-1 7 0 0,-1-2 0 0,1 1-1 15,-6-1 0-15,4 6 0 0,-2 2 0 16,3 0 1-16,1-3 2 0,-6 1-1 0,0 2 0 0,4 0-1 16,-4 2 0-16,7-4 0 0,-7 2 1 0,0 0-2 15,4 0 1-15,-2 0 0 0,-2 0 0 0,0 0-1 16,0 0 1-16,0 0 0 0,0 0 0 0,0 0 0 0,0 0 2 16,0 0-1-16,0 2 0 0,0 5-1 0,0 1 0 15,0-1 1-15,-2-1-1 0,-2-2 1 0,4-2 1 16,0 1 0-16,0 3 0 0,0-4 4 0,0 0 0 15,-7 0 0-15,7-2 1 0,-4 0 0 0,4 0 1 16,0 0-1-16,0 0 1 0,0 0-1 0,0 0 1 16,0 0 0-16,0 0 0 0,0 0-5 0,0 0 2 15,0 0-1-15,0-2 1 0,0 0-2 0,0 2 2 0,0 0 0 16,-6-2-1-16,6 2 0 0,0-4-1 0,0 2 1 16,-5-1-1-16,5 3-3 0,-2 0 1 0,-2 0 1 15,4 0-1-15,0 0-2 0,0 0 0 0,0 0-1884 16</inkml:trace>
  <inkml:trace contextRef="#ctx0" brushRef="#br0" timeOffset="46114.38">11601 9327 703 0,'0'0'0'0,"0"0"0"16,0 0 0-16,0 0 122 0,0 0 1 0,0 0-1 16,0 0 0-16,0 0-100 0,0 0-1 15,0 0 0-15,0 0 1 0,0 0-21 0,13 24 0 0,-13-24 0 16,0 0 0-16,0 4-6 0,0-2-1 0,0-2 0 15,0 0 2-15,-2 0-16 0,2 0-1 0,-5 0 1 16,-1 4 0-16,-5 1 12 0,7 1 1 0,-5-2 1 16,1-4-1-16,-5-4-4 0,-2 2 0 0,4 0-1 15,5 2 1-15,-12 0 9 0,14-2 0 0,-2 2-1 16,4-5 2-16,-7 5 0 0,3 0 1 0,1 0 0 0,5 0 0 16,-2 0-1-16,2-4 1 0,-4 2 0 0,2 0 0 15,-3 0 12-15,5 2 1 0,0 0-1 0,-4 0 0 16,4 0 13-16,0 0 0 0,0 0-1 0,0 0 2 15,0 0-4-15,0 0 0 0,0 0-1 0,-2 0 2 0,-2 0-4 16,4 0 1-16,0-5-1 0,0 5 1 0,0 0-1 16,0 0 0-16,0 0 1 0,0 0-1 0,0 0 4 15,0 0 2-15,0 0 0 0,0 0-1 0,0 0 1 16,0 0 1-16,0 0 0 0,0 0-1 0,0 0-2 16,-5 0 0-16,3 0 1 0,-2 0 0 0,4 0-5 0,0 5 1 15,0-1 0-15,0-2 0 0,-7 2-6 0,3-4-1 16,4 5 1-16,0-5 0 0,-6 0-14 0,1 0 0 15,3 0 0-15,-2 0 0 16,2 0 0-16,2 0 0 0,0 0 0 0,-4 0 0 0,-1 0-2 0,3 0 1 16,2 0-1-16,0 0 0 0,-4 0 0 0,4 0 1 15,0 0-1-15,0 0 1 0,0 0 1 0,0 0 0 16,0 0 0-16,0 0 0 0,0 0 0 0,0 0 0 0,0 0 0 16,0-5 0-16,0 1 0 0,0 2 1 0,0 2-1 15,0 0 1-15,4-2 0 0,-2 0 1 0,3 2 1 16,-1-5-1-16,2 5-2 0,1 0 0 0,3 0 0 15,-3 0 1-15,-1 0-1 0,-1 0 0 0,-5 5 0 16,6-1 1-16,-2 2-2 0,-4-6 1 0,5 5 0 16,1-3 0-16,-4 6-1 0,-2-4 1 0,5-1 0 15,-5-1 0-15,-5 0-1 0,5 2 1 0,-2-4 0 16,2 2 0-16,-4 0 0 0,2 0 0 0,-3 1 0 0,1-1 0 16,-2 2 10-16,6-4 1 0,-7 0 0 0,3 2 0 15,-7 2 7-15,5-2 2 0,1-2-1 0,5-2 0 16,0 0-9-16,-2 0 1 0,-2 2 0 0,2 0 0 0,2 0 10 15,0 0-1-15,0 0 0 0,-9-2 1 16,9 2-4-16,0-4 0 0,0-1 0 0,-2 1 0 0,2 2-13 16,-4-4 1-16,4 1-1 0,0 5 1 0,0 0 1 15,0 0 1-15,0-4 0 0,0 4 0 0,0 0-3 16,0 0 1-16,0 0-1715 0</inkml:trace>
  <inkml:trace contextRef="#ctx0" brushRef="#br0" timeOffset="47249.66">12155 6680 501 0,'0'0'0'0,"0"0"0"16,0 0 0-16,0 0 156 0,0 0 0 0,0 0 0 15,0 0 0-15,0 0-157 0,21 13 1 0,-21-13 0 0,4 0 0 16,1 0-6-16,1-4 2 0,-4 4-1 0,3-4 1 31,5 4-20-31,-3 4 2 0,-7-4-2 0,6 0 2 0,-1 0 16 0,1 0 3 0,-6 0 1 0,0 0 0 16,0 0 1-16,0 0 0 0,0 0 0 0,0 0 2 15,0 0 1-15,0 0 1 0,-6 0-1 0,1 6 23 16,5-2 0-16,-8 5 1 0,-7-3 0 0,-9 3-5 16,-2-3 1-16,9 3-1 0,0-7 0 0,2 0 7 15,-2 0 2-15,6 2-2 0,-2 1 1 0,-2-5-2 0,9-5 0 16,-1 10 0-16,7-5 1 0,-4 0-5 0,-3 0 1 15,7 0-1-15,-4 0 2 0,-2 0-9 0,6 0 1 16,0 0-2-16,-2-5 2 0,-3 1-3 0,5 4 0 16,0 0 1-16,0-4-1 0,-4 2-1 0,4-3 0 15,0-1 1-15,0 2-1 0,0 0-5 0,0-1 1 16,-2 1 0-16,2 2 0 0,0 2 1 0,0 0 0 16,-4 0 0-16,4-4 1 0,0-1-6 0,0 5-1 15,0 0 1-15,4-2 1 0,-2 0-4 0,2 2 0 0,3 0 0 16,-1 0 1-16,-2 4-2 0,-4 1 1 0,7-5-1 15,-3 0 1-15,7 0-2 0,-5 0 1 0,1 6 0 16,-3 3 1-16,3-3-2 0,-7-2 1 0,6 0-1 16,-4 1 1-16,0-1 0 0,5-2 1 0,-7 2-1 15,-7 1 2-15,7-3-2 0,-2 0 0 0,2 0 0 16,0 2 0-16,0 0 1 0,0-1 2 0,0-1-2 16,0 0 1-16,0 2 1 0,0-4-1 0,0 4 0 15,0-4 2-15,0 0 3 0,0 0 0 0,0 0-1 0,0 0 2 16,0 0-1-16,0 0 0 0,0 0 0 0,0-4 1 15,2 4 16-15,5-4 0 0,-7 2 0 0,10-3 1 16,-1-5-6-16,0 1 2 0,1 3-1 0,-1-3 0 0,-3 3 4 16,-3 2 1-16,1 4-1 0,-4-4 1 0,4 4-6 15,-2 0 1-15,-2-5-1 0,0 1 0 0,11 4-12 16,-7 0 1-16,-2 0 0 0,9 9 0 0,-11-9-1741 16</inkml:trace>
  <inkml:trace contextRef="#ctx0" brushRef="#br0" timeOffset="53269.3">3775 15378 464 0,'0'0'0'0,"0"0"0"15,0 0 0-15,0 0 30 0,0 0 2 0,0 0-1 16,0 0 1-16,0 0 7 0,0 0 1 0,0 0 0 16,0 0 0-16,0 0 8 0,0 0 1 0,0 0-1 15,0 0 1-15,0 0-10 0,0 0 1 0,0 0-1 16,0 0 0-16,0 0-39 0,0 0 1 0,0 0-1 16,0 0 1-16,0 0 14 0,-22-2 1 0,22 2-2 15,-6 0 2-15,6 0-6 0,0 0 0 0,0 0 0 16,0-2 0-16,0 0-8 0,0 0 0 0,0 2 0 0,0 0 0 15,0 0-1-15,0 0 2 0,0 0-1 0,0-5 0 16,0 3 5-16,0 0 0 0,6 0-1 0,-2 2 2 16,3 0-4-16,-1-2 0 0,-6 0 1 0,0 2-1 15,0-4 4-15,0 4 1 0,0 0-1 0,0 0 1 16,0 0-1-16,0 0 1 0,0 0-2 0,0 0 2 0,0 0-1 16,0 0 1-16,0 0 0 0,5 0 0 0,-5 0 0 15,6 0 0-15,-2 0 0 0,1-3 1 0,-3 1 9 16,2 0 0-16,-4 0 0 0,2 2 1 0,7 0-6 15,-9 0 2-15,2 0-2 0,-2 0 2 0,0 0 2 16,0 0 1-16,0 0 0 0,0 0 0 31,0 0-6-31,0 0-1 0,0 0 0 0,0 0 1 0,4 0 2 0,3 0 1 0,-7 0 0 0,6 0 0 0,-6 0 2 0,0 0-1 16,4 0 1-16,-4 0 0 0,7 0-2 0,-7 0 1 16,4 0-1-16,-4 0 0 0,0 0-3 0,6 0 0 15,-6 0 1-15,5 0-1 0,-3 0-4 0,2 0 1 16,1 0-1-16,-3 0 1 0,2 0 6 0,0 0 0 15,-2 0-1-15,5 2 1 0,-7 2-6 0,4-1 2 0,0-3-1 16,3 0 0-16,-1 0-5 0,1 0-1 0,-7 0 1 16,4 0-1-16,2 0 10 0,3 0 1 0,-7 0-2 15,2-3 2-15,-1 1-9 0,5 0-1 0,-6 0 1 16,3 2 0-16,8 0-1 0,-9 0-1 0,2 0 1 16,-1 0-1-16,-5 0 1 0,6 0 0 0,-2 0-1 15,3-2 1-15,-1 2 2 0,3-4 1 0,-7 2-1 16,7 2 0-16,-1 0 0 0,3 0 0 0,-11 0 0 0,11 0 1 15,-1-5-4-15,1 3 0 0,-5 2 0 0,1 0 0 16,4-4 0-16,-3 2 0 0,1 2 1 16,2 0 0-16,-7-2-2 0,7 0 1 0,-5-1-1 0,0 1 1 15,3 0-1-15,-7 2 0 0,5 0 1 0,-3-4-1 16,7 2-5-16,2 2 1 0,-9 0-1 0,2-4 1 0,3 1-1 16,-3 1 0-16,1 0 0 0,8-2 1 0,-2 2 0 15,-3 2 0-15,1 0 0 0,2-4 0 0,-2 1 0 16,-1 1 0-16,1 0 0 0,6-2 1 0,-6 2 3 15,-4 2 1-15,-3 0-1 0,7-2 1 0,-5 2 8 16,7-2 1-16,-11-1-1 0,7 1 2 0,6 0-12 16,-5 0 2-16,-3 0-2 0,-1 0 2 0,9 0 0 15,-2 0 1-15,-9-1-1 0,9 1 1 0,-4 0-5 0,-3 2 1 16,1 0 1-16,-1-2-1 0,5-2-1 0,0 4 0 16,6 0 0-16,-6-5 2 0,-1 5 2 0,-3 0 1 15,-3-2-1-15,2 0 1 0,5 0-6 0,-4 2 0 16,-3 0 0-16,13-4 0 0,-6 2-3 0,0 2 0 15,-5 0 0-15,0-5 1 0,-1 3 0 0,-1 0-1 16,-2 2 1-16,5-6 1 0,-3 4-7 0,7 2 0 0,-11 0 0 16,6-5 2-16,-2 3-3 0,-4 0 1 0,7-2-1 15,-1 2 1-15,3 0 2 0,-3-3 2 0,1 3-1 16,-1 0 1-16,5-4 3 0,0-1 1 0,4 3-1 16,-2 0 1-16,4-2 0 0,-7-1 0 0,1 1 0 15,6 2 0-15,-10 4 0 0,4-3 1 0,-3 1 0 16,1-2 0-16,1 0 1 0,1 0 2 0,4-1-1 31,-2-3 0-31,2 1 2 0,-4 7-1 0,-3-4 1 0,7 0-1 0,-2-2-3 0,-4-1 2 0,2 3-1 16,-3 2 0-16,3 0 2 0,0-3-1 0,-11 1 0 0,10 2 1 15,1 2 2-15,0-2 2 0,-9-2-1 0,7 2 1 16,-3 2-7-16,-2-3 1 0,-1-1 0 0,3 2 1 16,5 2-2-16,-7 0 1 0,2-2-1 0,-1-2 1 15,1 2 1-15,1 2 0 0,1 0-1 0,3-3 2 0,-2 1-3 16,1 0 0-16,-5-2 0 0,1 2 1 0,5 0-3 15,-7 0 1-15,-2 2 0 0,7-3 0 0,-3 1-2 16,-4 0 0-16,3 0-1 0,-1-2 2 0,2 2-3 16,1 2-1-16,-1 0 1 0,5-5-1 0,-7 1 3 15,3 0 0-15,-3 2 0 0,7 0 0 0,-5-3 2 0,1 1 0 16,-1 2 0-16,5 2 0 0,-1-2 0 0,1 0 0 16,-6-3 0-16,7 3 2 0,6 2-2 0,-1 0 1 15,-7-2-1-15,6-2 1 0,-4 2 0 0,3-2 1 16,-2 4 0-16,4-5 1 0,3 3-2 0,-7 0 0 15,-3 0 0-15,5 2 1 0,-2 0 0 0,-2-6 2 16,0 3-2-16,-1 1 1 0,1 0 10 0,-2 0-1 0,2 2 1 16,-7-6-1-16,7 4-9 0,-5 2 1 0,0 0-1 15,5-5 1-15,0 3 1 0,0 0 1 0,2 0-1 16,-9-4 1-16,7-1-5 0,-5 3 1 0,0 4 0 16,5 0 1-16,0-4-3 0,-7 2 0 0,-2 2 0 15,9 0 0-15,-7-3-5 0,3 3 1 0,-1 0-1 16,-1-4 2-16,-5 2-3 0,6 2 1 0,-2 0-1 15,-4-4 1-15,5 2-5 0,1 2 1 0,-6 0 0 16,2-2 0-16,2-1 7 0,1 3 0 0,-3 0 0 0,-2 0 1 16,4 0-1-16,3 0 2 0,-7 0 0 0,6 0 0 15,-2 0 0-15,7-2 0 0,0 0 0 0,-5 0 0 16,-1 0 4-16,1 2 0 0,0 0 0 0,3-2 0 16,-7 0 11-16,5 0-1 0,3-1 1 0,-3 3 0 15,4-2-15-15,-1-2 0 0,-1 2 0 0,-3 2 0 16,5 0-4-16,-5-2 2 0,1 0 0 0,10 0-1 0,0-3-6 15,3 3 2-15,-12-2-1 0,7 4 0 0,-4-2 5 16,0-2 0-16,-1 1 1 0,8 1 0 0,-6-4-3 16,-5 0 1-16,4 3-1 0,-1 3 2 0,5 0 1 15,-8 0 1-15,-1-4-2 0,1 2 2 0,3 0 1 16,1 0 0-16,-4 0 0 0,3-3 0 0,-1 1 4 0,2 0 0 16,-3 0 1-16,9-3-1 0,-12 1 2 0,5 2-1 15,-3 1 1-15,8-1-1 0,-4-2 4 0,-1 2 0 16,-8 1 0-16,5-3 2 0,4 0-7 0,-7 1 0 15,2 3 1-15,9-4 1 0,-4-3-2 0,-4-1 2 16,-1 6-2-16,0-5 2 0,-1 3-2 0,1-3 1 0,5 5-1 16,0-2 1-16,-5-3-5 0,-2 3 0 0,7 1 0 15,0-1 0-15,-5-2-1 0,1 1 0 0,-1 3-1 16,-2 2 2-16,3-2-3 0,4-1 0 0,-11 1-1 16,6 0 1-16,3 0 1 0,-3-1-1 0,1 1 1 15,3 0 1-15,3 0 0 0,-2-1 0 0,-7 1 0 16,7 2 0-16,2-2-1 0,-2-1 1 0,-3 3 0 15,1-2 1-15,1-5-1 0,-3 3 1 0,1 2-1 16,5 0 1-16,-2-1-1 0,0 3 1 0,-5-4 0 16,5-1 0-16,0 3 0 0,-1 2 0 0,-3-2 0 15,4-3 0-15,4 3 1 0,-9 2 0 0,1-2 0 0,-1-3 0 16,-2 3 0-16,3 2 1 0,3-2-1 0,-5-3 0 16,1 3 1-16,1 4 1 0,-3-2 1 0,-2-4-1 15,7-1 1-15,-3 5 0 0,0-2-1 0,1 0 2 0,4-3-4 16,-1 1 1-16,-5 2-1 0,-3 2 2 0,6-1-2 15,-5-3 0-15,5 2 0 0,-6 0 0 0,5-1-1 16,-3 1 1-16,2 0 0 0,-1-3 0 0,1 1 1 16,5 2 0-16,0 2 0 0,-1 0 0 0,1-3-1 15,-4 1 1-15,5 0-1 0,-1 0 0 0,0-3-1 0,0 1 0 16,-1 2 0-16,1 1 0 0,6-1 0 16,-6-2 0-16,2 1 0 0,2-3 0 0,-2 2 0 0,2-3 0 15,-9 5 0-15,11 2 0 0,-6-5 0 0,-4 3 0 16,3 0 0-16,1-3 0 0,0 3 0 0,6 2 0 15,-2 0 0-15,2-7 0 0,0 5 0 0,-4 2 0 16,-8 0 0-16,5-4 0 0,3-3 0 0,-2 3 0 16,-3 4 0-16,-1-1 0 0,-1 1 0 0,1-2 0 0,-3 0 0 15,7 0 0-15,0-3 0 0,-1 1 0 0,-3-1 0 16,3-1 0-16,3 2 0 0,-2 1 0 0,0-3 0 16,0-1 0-16,-1 1 0 0,1 1 0 0,-9 5 0 15,7-6 0-15,-1 1 0 0,3-1 0 0,-7 4 0 16,3-5 0-16,8-1 0 0,-4 1 1 0,-3 3-1 15,7-3 1-15,2-2 0 0,5 1 1 0,-9 1 1 16,4-6-1-16,4 5 1 0,-4 1 2 0,1 3-2 16,-3-7 2-16,2 3-4 0,4 1 1 0,-8 1 0 0,4-1 0 15,-2 3 5-15,-4 1 0 0,6-1 0 0,-2-5-1 16,-2 3-4-16,-2 4 0 0,2-7 0 0,-2 3 0 16,-1-1 2-16,-3 7-1 0,3-4 0 0,-1-3 1 15,0-6-3-15,1 4 1 0,5 5-1 0,3-2 1 16,-6-3 1-16,-1 0 0 0,0 1 0 0,0 1 1 0,-1-1 3 15,-5 1 0-15,1-2 0 0,7 1 1 0,2-5-4 16,-2-2 1-16,-2 2-1 0,4 0 2 0,-2-2-1 16,4 2 0-16,-7 0 0 0,12-6 0 0,-5 2 0 15,0 6-1-15,0 0 1 0,-2 1-1 0,7-5-3 16,-9 2 2-16,4 0-1 0,4 0 0 0,-3-2 1 0,-3 4 1 16,-2 5-1-16,4-3 1 0,-7-2-3 0,1 3 1 15,-4 1-1-15,3 1 1 0,5-3-2 0,-4 1 1 16,0 1 1-16,2-6-1 0,0 2-1 0,-5 3 1 15,-6 3 0-15,9-3 0 0,0 1 0 0,-1 1 1 16,-3-1 1-16,4 1-1 0,4 1 0 0,-5-1 1 16,-7-1 1-16,3 1-1 0,3-1 5 0,-3 1 0 15,0 1 0-15,5-3 1 0,4 1-8 0,-6 1 1 0,-1-1 0 16,-1 1 1-16,-1-7 0 0,5 4 0 0,0 7 1 16,2-7 0-16,-3-1-4 0,-1-1 0 0,0 2 0 15,1-6 1-15,7 2-1 0,-2 5 0 0,-2-1 0 16,-2-2 1-16,4 5-1 0,-2 1 0 0,-2-1 0 15,4-1 0-15,-2-5-1 0,-3 3 1 0,1 5 0 16,4-5 0-16,-2-2-1 0,2 3 1 0,-2 1 0 16,-2 1 0-16,-5-3-1 0,5 0 1 0,-5 3 0 15,5-1 0-15,4 1-1 0,-4-1 1 0,-3 3 0 0,3-9 0 16,0 4-1-16,0 3 1 0,-5 1 0 16,3-1 0-16,3-3 0 0,-1 3 0 0,-4 1 0 0,3-1 0 15,1-3 1-15,0 5 0 0,0-3 0 0,-5 3 1 0,5-7 2 16,2 3-1-16,-3-1 1 0,1-4-1 15,6 0 1-15,-2 0 1 0,-2 5-1 0,-2-1 1 0,6-4-5 16,0 2 1-16,3 1-1 0,3-3 1 0,-1 0-1 16,-3 0 0-16,2 0 0 0,1 2 1 0,-1 3-1 15,-4-3 0-15,1 0 0 0,-1-2 1 0,-2 5-1 16,-2-5 0-16,2 0 0 0,4 0 0 0,-8 4-1 16,4 1 1-16,-4-1 0 0,1-2 0 0,3 3 0 15,-6-3 0-15,2 0 0 0,4 1 0 0,-2 1 0 0,-3 2 0 16,1 1 0-16,0-9 0 0,0 4 0 0,2 5 0 31,-3 1 0-31,-1-3 0 0,-1 1 0 0,-3-1 0 0,5 5 0 0,3 1 1 0,-4-7-2 0,-3 3 1 16,-1 4 0-16,3 2 0 0,3-9 0 0,0 0 0 15,-5 3 0-15,5-1 0 0,0-1-1 0,4-1 1 0,-5 2 0 16,8-1 0-16,-6-1-1 0,6 1 1 0,-8-3 0 16,5-2 0-16,3 2-1 0,-6 3 1 0,-1 1 0 15,6-2 0-15,-2-1-1 0,-4-1 1 0,0 0 0 16,2-4 0-16,2 2-1 0,-9 3 1 0,7-1 0 15,-2-2 0-15,-1 2 0 0,-3 2 0 0,4-1 0 16,-1-7 0-16,1 2 0 0,-7 4 0 0,7 0 0 16,-2-6 0-16,1 6 0 0,-5 5 0 0,8-5 0 15,-3-2 1-15,1 2 0 0,-4 5 0 0,3 1 0 16,-1-7 1-16,-1-1-1 0,3 0 1 0,0 4-1 0,0-4 0 16,-5 0 1-16,3 3 1 0,-3-1 1 0,1-2-1 15,3 2-2-15,3 3 2 0,-2 1-2 0,4-2 1 16,-4-3 4-16,-5-1-1 0,1 2 1 0,3 4 0 15,7-3-1-15,-6-1-1 0,0 0 1 0,0 0 1 16,-1-2-5-16,-3 3 1 0,4 1 0 0,1-4 0 0,-1-2-2 16,-2 0 0-16,-1 2 0 0,3 0 2 0,0 3-2 15,0 3 0-15,-1-6 0 0,7 0 0 0,-10 1-2 16,4 3 2-16,-5-4 0 0,5 0 0 0,-3 2-1 16,1 3 1-16,-5-1-1 0,7 0 1 0,0 1-1 0,-9-3 1 15,2 5-1-15,3-1 1 0,1-2-2 0,-1 1-1 16,-3 1 1-16,4-6 1 0,-3 5 0 0,1 1 0 15,1 1 0-15,1-7 0 0,-1 2-1 0,-1-2 1 16,3 7 0-16,-3 1 1 0,1-3-1 0,-1-1 1 16,3-2-1-16,-1 3 1 0,-3-5-1 0,1-4 1 15,3 2 0-15,3-7 0 0,-1 3-1 0,2 2 1 16,-2-2 0-16,-1-3 0 0,-3 5-1 0,4 2 1 0,-3 0 0 16,-1 0 0-16,-1 2 0 0,1 5 0 0,-3 1 0 15,9-6 0-15,-9 0 0 0,7 5 0 0,-5-5 0 16,1 0 1-16,3 0-1 0,1 0 0 0,0 7 0 15,6-9 1-15,-6-7 0 0,-5 5 1 0,9 2-1 16,-4 6 2-16,0-1-3 0,-3 1 1 0,1 0 0 16,-3-12 0-16,1 2-1 0,-3 2 1 0,2 4 0 15,5-2 0-15,0 2 4 0,-5 0 0 0,1 0 0 16,-3-4 1-16,3 2-2 0,-7 4 0 0,4-2 1 0,7-4-1 16,-9 2-2-16,-2-2 0 0,8 4 0 0,-8 0 0 15,2 0 2-15,7 5-1 0,-9-1 0 0,2 1 2 16,5 1-4-16,-7-4 1 0,0 5-1 0,4-5 2 15,0 2-1-15,3-3 1 0,-3 3-1 0,-2-2 2 0,5-4-1 16,-3 2 2-16,-4 5-2 0,11-3 2 0,-5-4-4 16,0 2 1-16,-1 4-1 0,1-1 1 0,-2-3 2 15,3 4-1-15,-7 0 0 0,6-3 1 0,-1 3-1 16,-5 0 2-16,6-1-2 0,-2-3 1 0,3-2 0 16,-1 4 0-16,-6 2 1 0,9 1-1 0,-7-3-3 0,9 2 2 15,-5-2-1-15,-2-4 0 0,1 3-1 0,-3 1 0 16,-2 4 1-16,4-10-1 0,-4 4 1 0,7 5 1 15,-1-1 0-15,-6-2 0 0,4-2-2 0,-4 3 0 16,0 3 0-16,5-1 0 0,1-5-1 0,-6 4 1 16,7 0 1-16,-3-1-1 0,-2 1-1 0,2 2 1 15,3 3 0-15,-3-2 0 0,0-3-1 0,-2 0 1 16,-2 1-1-16,7 1 1 0,-3 3-1 0,-4-3 0 16,7 3 0-16,-3-7 0 0,2 0-1 0,-6 5 1 0,7 2 0 15,-3-7 0-15,0 0-1 0,-2 5 1 0,-2-3 0 16,9 0 0-16,-7-4 0 0,7 0 0 0,-7 3 0 15,-2 1 0-15,6 0 0 0,-1-3 0 0,1-1 0 16,5-7 1-16,-7 3-1 0,3 4 0 0,-3 1 0 16,2 1 1-16,5-2-1 0,-9 2 0 0,3-2 0 15,-1 3 1-15,-2 5-1 0,7-3 0 0,-1-3 0 16,-8 0 2-16,4 2-2 0,3 3 0 0,-7 1 0 0,4-1 1 16,3-3 0-16,-7 3 0 0,4 1 0 0,-4-1 0 15,2-3-1-15,-2 1 1 0,9 1 0 0,-7 3 1 16,-2-7 0-16,4 2 0 0,0 1 0 0,-4-1 2 15,2-4-3-15,-2 3 0 0,5 1 0 0,-3 0 1 16,-2 1 1-16,4-1 0 0,-4 2-1 0,5 3 1 0,-3-2-1 16,-2 1 0-16,4 3-1 0,2 0 1 0,-6-7 0 15,7 0 2-15,-7 1-2 0,0-5 1 0,4-2-1 16,0 4 0-16,-1 0-1 0,1-1 1 0,0-3 0 16,-2 2 2-16,3 2-2 0,-3-2 1 0,6-2-1 15,-6 2 0-15,-2 0-1 0,5 5 1 0,-5-5-2 0,4 2 1 16,-2 0 0-16,5-2 1 0,-3 3-2 0,2 5 1 15,-6-6 0-15,11-4 0 0,-7 3 0 0,-1 3 1 16,5 0 0-16,-6-4 1 0,7 3-3 0,-7 5 0 16,4-1 0-16,-1-3 0 0,1-4 0 0,-2-4 1 15,1 6 0-15,3-2 0 0,-3-4-1 0,-1 4 1 16,-2 5 0 0,2-3 0-16,1-2-1 0,-3 0 0 0,2 5 0 0,3-5 0 0,-1 4 0 0,-2-8 0 0,-4 4 0 15,5-6 0-15,-3-5 0 0,4 7 0 0,-2 4 0 16,3-6 0-16,-3 2-1 0,3 0 0 0,-7 0 0 15,4 0 1-15,-4 2-1 0,6 4 0 0,-1 0 0 16,-3-2 1-16,6 2-1 0,-8 7-1 0,3-2 1 16,5-5 1-16,-6 0-1 0,3 2 1 0,-3 1-1 15,2-3 1-15,0 2-1 0,-2 1 1 0,3-1 0 16,1-2 0-16,5 1-1 0,-11-1 1 0,4 2 0 16,3 1 0-16,-3-1-1 0,5-2 1 0,-5 3 0 0,2-5 0 15,-6 4-1-15,5 0 0 0,1 3-1 0,-6-7 1 16,6-2 0-16,-1 2 0 0,1 4 0 0,-6-3 1 15,4-6-1-15,3 6 0 0,-3-1 0 0,-2 0 1 16,7-4-3-16,-9-3 1 0,2 8 0 0,7-1 0 16,-7-4 0-16,2 4 1 0,-2 4 0 0,3-4 0 0,-5 2 1 15,0 3 0-15,0 3 0 0,4-1 0 16,-2-3-1-16,2 5 0 0,1-3 0 0,-3-1 1 0,4-1-1 16,-2 3 1-16,-4 3-2 0,5-1 2 0,1-5-1 15,-6-1 1-15,0 1-1 0,0-4 1 0,4-2-2 16,3 4 1-16,-7 7-1 0,2-5 0 0,2 1 1 0,1 1 0 15,-3-1 0-15,-2-3 0 0,4 0 0 0,-4 0 0 16,4 3 0-16,-1-1 1 0,-3-8 0 0,6 4 0 16,-4 4 0-16,7-10 0 0,-5 2 0 0,-4 0 0 15,6 4 0-15,-6 0 0 0,5-4 0 0,-5 2 0 16,2-2 0-16,6 0 0 0,-5-3-2 0,-3 7 2 16,8 1 0-16,-6-6 0 0,7 6-1 0,-9 3 1 0,0-4 0 15,2 0 0-15,2 0-1 0,-1 0 1 0,1 5 0 16,2-3 0-16,1 2-1 0,-3 5 1 0,-4-9 0 15,6 0 0-15,-1 0-1 0,-1 0 1 0,2 5 0 16,-1-5 0-16,1 0 0 0,-4 0 0 0,3 2 0 16,-1 1 0-16,-2-3 0 0,-2 0 0 0,4 0 0 15,3 0 1-15,-1-4-1 0,-6 0 0 0,0 4 0 16,11-4 1-16,-7-2 0 0,-4 6 2 0,0-2-2 16,0 4 1-16,7 2-2 0,-3-4 1 0,-4 5 0 0,0-3 0 15,2 2-1-15,7 5 1 0,-9-5 1 0,0 3-1 16,0-1-1-16,0 3 1 0,0 0-1 0,2 1 1 31,2 1-1-31,0 4 1 0,-4-6-1 0,0 2 1 0,0-5-1 0,0 3 0 0,0 1 0 0,0-1 0 16,3-2-1-16,1 1 0 0,-4-1 0 0,2 1 0 0,2-6 0 15,-4 3-1-15,0 3 1 0,5-7 0 0,-3 3-2 16,2-4-1-16,-4 7 1 0,0-3 1 0,6 0 0 16,-6 7 1-16,0-7-2 0,5 3 2 0,1 2 0 15,-6-3 0-15,5 5 0 0,1-3 1 0,-6-3-1 16,4-3 1-16,-2 7-1 0,5-9 1 0,-3 0-2 0,3-4 2 15,-7 4-1-15,0-2 1 0,4-2-2 0,0 4 1 16,-4 0-1-16,2 0 1 0,-2 0-1 0,7 5 1 16,-7-1 0-16,0-4 0 0,4 0-2 0,2 0 0 15,-6 7 0-15,0-3 1 0,0 1 0 0,0-1 0 16,0 2 1-16,5-1 0 0,1-1 0 0,-6 3 0 16,5 1 0-16,-5-6 1 0,0-1-1 0,0 1 1 0,2 9-1 15,2-5 1-15,0 3-1 0,-4-5 1 0,0 3-2 16,0-3 2-16,0-2-1 0,0 3 1 0,0 3 0 15,2-1 0-15,3 1-1 0,-5 3 1 0,0-2 0 16,0 6 0-16,0-5 0 0,0 5 0 0,0-4 0 16,0-2 0-16,0-3 0 0,0 3 0 0,0 2 0 15,0-1 1-15,0-5-1 0,0-1 0 0,0 0 0 16,-5 3 1-16,5-3-1 0,-2-4 0 0,2 1 0 16,0-1 2-16,0 4-1 0,0 0 0 0,0 3 0 15,0 2 1-15,0 1-2 0,0-3 1 0,0 1 0 0,0 3 0 16,0-4-1-16,0 1 2 0,0 3-1 0,0 0 0 15,0-3-1-15,0-1 0 0,0 2 0 0,0-5 0 16,0 0 0-16,0 3 0 0,0 1 0 0,0 3 0 16,0-4 0-16,0 1 0 0,0 1 0 0,0 2 0 0,0-5 0 15,0 5 0-15,0 4 0 0,0-2 0 0,0-7 0 16,0 3 0-16,0 2 0 0,0-5 0 0,2 3 0 16,3-3 0-16,-1 7 0 0,-2-2 0 0,-2-3 0 15,0 3 0-15,0 0 0 0,0-2 0 0,0 1 0 16,0-3 0-16,0 6 0 0,0-3 0 0,0 1-1 15,0-2 0-15,0 2-1 0,0-5 1 16,-2-2 0-16,2 1 0 0,2-1 0 0,-2 1 1 0,-2 1 0 0,2 5 0 16,2 2 0-16,-2-3 0 0,0 1-1 0,0-4 1 15,0 6-1-15,-2-3 1 0,2-1 0 0,0 2 0 16,0-1 0-16,0-1 0 0,0-3 0 0,0 3 0 16,0 2 0-16,0-5 0 0,0 3 0 0,0-5 1 15,0 3 0-15,0-3 0 0,0 1-1 0,0 1 1 0,0 5 0 16,0 2 0-16,0-7-1 0,0 5 2 0,0-2-1 15,0-1 0-15,0 3-1 0,0-5 0 0,0 7 0 16,0-2 0-16,0 0 0 0,0-3 0 0,0 3 0 16,0 0 0-16,0-2-1 0,2-3 0 0,2 3-1 15,7 1 2-15,2-5-3 0,4 6 1 0,-2-3-1 16,20-1 0-16,-35 8-2427 0</inkml:trace>
  <inkml:trace contextRef="#ctx0" brushRef="#br0" timeOffset="58810.55">12945 5047 1369 0,'0'0'0'0,"0"0"0"0,0 0 0 0,0 0 53 15,0 0 2-15,0 0 0 0,32 17 0 0,-21-14-13 16,-3 3-1-16,3-2 1 0,10-2-1 0,-4 3-19 16,5 3-1-16,-5-4 0 0,15-2 1 0,-2 3-24 15,-2-5 0-15,0 0 1 0,4 0 0 0,1 0 0 16,-6-5 0-16,4-1 0 0,5-5 0 0,-8 3 0 0,0-1-1 15,6 3 1-15,-4 0 1 0,2 1 0 0,3 1 0 16,8-2 0-16,2 2 0 0,0-1 0 0,-2-1 0 16,4 2 0-16,9-1 0 0,-7-1 16 0,-6 2 0 15,2-5-1-15,0 7 1 0,0 2-6 0,-6 0 1 16,4-4 1-16,8 4-1 0,1 0-1 0,-7-4 0 16,4 4 0-16,1 0 1 0,-1 0 4 0,-8 0 1 15,4 0-2-15,-2 4 2 0,-4-4-5 0,-1-4 0 16,3 8 1-16,-2-4-1 0,6 0 4 0,-7-4-1 0,7 8 1 15,5-4-1-15,-12-4-6 0,1 4 0 0,-5 4 0 16,5 0 1-16,0-4 7 0,-1 0-1 0,-3 0 1 16,8 0 0-16,-7-4-1 0,1 4 2 0,3 0-1 15,10 0 1-15,-1 0-5 0,-8-4 0 0,4 4 1 16,4 0-1-16,-10 0 3 0,-5 0 0 0,5 0 0 16,-5 0 1-16,5-5-4 0,-7 3 0 0,9-2 1 15,-5 0-1-15,3 4 2 0,-5 0 0 0,1-2 1 16,3-3-1-16,-5 5 4 0,-5-4 1 0,-5 0-1 0,5 2 1 15,-2 2-12-15,-7-2 0 0,3-1 0 0,-1-1-1 16,3 4 6-16,-7-6-1 0,0 2 0 0,-2 4 0 16,-4-5 3-16,0-1-1 0,-1 2 1 0,3-1 0 15,4 5-7-15,-6 0 1 0,0-4-1 0,-5 2 0 16,5-2 3-16,-5 0 1 0,3-1-1 0,4 3 1 0,4-2-7 16,-6 0 1-16,-1 4-1 0,8 0 2 0,-1 0-2 15,-6 0 2-15,4 0 0 0,-3 0-1 0,6 4-4 16,-1 0 2-16,-6 3-1 0,10-3 0 0,-21-4-2128 15</inkml:trace>
  <inkml:trace contextRef="#ctx0" brushRef="#br0" timeOffset="71556.32">10620 14723 12 0,'0'0'0'0,"0"0"0"16,0 0 0-16,-28-10 0 0,17 8 0 15,1-3 0-15,-3-1 0 16,2 0 29-16,4-1 0 0,-3 5 0 0,1 0 1 0,-4-4 17 0,3-1 0 0,-1 5 0 16,-6 0 0-16,-1 0 13 0,-3 0 0 0,4-3 0 15,4 3 0-15,-2 2-40 0,4-2 2 0,-6 0-1 16,13 0 0-16,-5 2 11 0,5 2 0 0,0 0 1 15,1-2-1-15,-1-2 2 0,0 2 0 0,4 0-1 0,-2 0 1 16,2 0 0-16,-5 0-1 0,3 0 1 0,0 0 1 16,2 0 6-16,0 0 2 0,-2 0-1 0,2 0 0 15,2 0-8-15,2 0 0 0,1 0-1 0,8 0 2 16,19 2-8-16,2 2 0 0,0 1 0 0,5-5 0 16,-11 0-6-16,0 0 0 0,0 0 1 0,4 0-1 0,-8 0 4 15,-5 0 1-15,5 0-2 0,3 0 2 0,1 2-4 16,0 0 1-16,-4-2-1 0,4-2 2 0,0 4-9 15,4 0-1-15,6-4 1 0,3 2-1 0,-4 2 5 16,-7 2 2-16,6-4-1 0,1 5 0 0,-5-5-3 16,-4-5 1-16,0 10-1 0,-7-5 1 0,1 2 5 0,-3 0 2 15,-2 0-1-15,3 0 1 0,-8 0 0 0,3-2 1 16,-2 0-1-16,-6 4 1 0,-3-1-6 0,3-1 1 16,-3 0-1-16,-2-2 0 0,2 0-5 0,-4 0-1 15,7 0 1-15,-3 0-1 0,-4 2-5 0,4 2 0 16,-2-2 0-16,3-2 1 0,1 0-7 0,1 0 0 15,-7 0-1743-15</inkml:trace>
  <inkml:trace contextRef="#ctx0" brushRef="#br0" timeOffset="72625.06">5460 10669 614 0,'0'0'0'0,"0"0"0"0,0 0 0 0,-28 2 136 15,15 4 1-15,2 1 0 0,-2 1 0 0,2-6-139 0,3 3-1 16,6 3 1-16,-13 7 1 0,-3 0-19 0,8-4 0 16,3 3 0-16,-6 16-1 0,-2 0-17 0,5-7 0 15,-1 3 0-15,-13 6 0 0,7-5 4 0,2-3 0 16,4-1 1-16,-6 3-1 0,7-3 10 0,1-2 1 15,-2 1-1-15,3-1 2 0,1 0 5 0,1-6 1 16,1-4 0-16,-1 3 0 0,6 1 15 0,-4-6 1 0,4 1-1 16,-7 1 1-16,7-7 23 0,0 3 2 0,0-1 0 15,0 3-1-15,0 1 6 0,0-1 2 0,0-3-1 16,0 3 1-16,0 1 5 0,0-1 1 0,0-3 0 16,0-2 0-16,0-1-2 0,0-1 1 0,0-2 0 15,0 2 0-15,0 2-8 0,0-2 2 0,0-2-1 16,0 0 0-16,0 0 2 0,0 0-1 0,0 0 1 15,0-2 0-15,0 2-2 0,0 0 2 0,0 0-1 16,7-11 1-16,-3-1-8 0,7-3 1 0,-5-2 0 16,1-19 1-16,1-3 3 0,-6 7 1 0,3 1 0 0,-1 1 1 15,-4 2 8-15,2 1 1 0,-2-5 1 0,0-2-1 16,0 0 2-16,-2-3 0 0,-2-1 1 0,-1-9 0 16,3 3-3-16,-2 5 1 0,0-3 0 0,1-5 0 15,-5 0-6-15,1-4 0 0,-3-2 0 0,10-11 0 0,0 5-6 16,-7 4 1-16,-3-7 0 0,3 2 1 0,-4 5-3 15,5 8 0-15,-1 1 0 0,-8-5 0 0,5 10-8 16,3 7 1-16,-3-4 0 0,-1-2 0 0,0 3 1 16,5 8 1-16,1 1-1 0,3 0 1 0,-2 5-14 15,-3 6 0-15,7-2 0 0,11 0 1 0,-4-5 1 16,8 1 0-16,4 0-2137 0</inkml:trace>
</inkml:ink>
</file>

<file path=ppt/ink/ink8.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04:35.485"/>
    </inkml:context>
    <inkml:brush xml:id="br0">
      <inkml:brushProperty name="width" value="0.05292" units="cm"/>
      <inkml:brushProperty name="height" value="0.05292" units="cm"/>
      <inkml:brushProperty name="color" value="#FF0000"/>
    </inkml:brush>
  </inkml:definitions>
  <inkml:trace contextRef="#ctx0" brushRef="#br0">18041 3876 24 0,'0'0'0'0,"0"0"0"0,0 0 0 16,0 0-1-16,0 0 1 0,0 0 0 0,0 0 0 0,0 0 0 15,0 0 0-15,0 0 0 0,0 0 0 0,0 0 0 16,0 0 0-16,0 0 0 0,0 0 0 0,0 0 0 16,0 0 0-16,0 0 0 0,0 0 0 0,0 0 0 0,0 0 0 15,0 0 0-15,0 0 0 16,0 0 0-16,0 0 0 0,-20-23 0 0,20 20 0 0,2 3 0 0,-2 0 0 15,0 0 0-15,0-4 0 0,0-2 0 0,5 4 0 16,-3 0 0-16,2-3 0 0,3 1 20 0,-3 2 0 16,2 2 1-16,1 0 0 0,3-4 3 0,1-1-1 15,-4 1 1-15,8 2-1 0,-2-2 3 0,-3-1 0 16,1 5 0-16,0-4 1 0,4 4-7 0,-7 0 1 16,-3 0-1-16,5-2 2 0,3-2-3 0,-4 4 0 0,2-4 0 15,-3-3 1-15,7 3-8 0,-2 0 1 0,2 4-1 16,-2-5 2-16,-2 3-4 0,-1-2 0 0,1 8 0 15,6-4 0-15,-2-4 5 0,-2 4 0 0,-2-4 0 16,6 4 1-16,0 0-5 0,-2 0 0 0,-4 0 0 16,2 0 0-16,4 0-5 0,-2-4 0 0,2 1-1 15,7-1 1-15,2 0 4 0,-3 4 0 0,-1-4 0 16,6 2 0-16,4-3-5 0,-9 5-1 0,5 0 1 16,5 0-1-16,-3-4 4 0,-9 0 1 0,3 2 0 0,4 2 0 15,-7 0-4-15,-4 0-1 0,0-5 1 0,5 5 0 16,4-6 0-16,-13 6 0 0,4 6 0 0,4-1 0 15,3-5 3-15,-3-5 1 0,3 10-1 0,-3-3 1 0,5 2-1 16,-2-4 0-16,-1 0 0 0,10 0 1 0,-1 0-5 16,-4-4 2-16,2 8-2 0,2-4 2 0,-4 0 7 15,-5-4 2-15,5 2-1 0,0 2 1 0,-6 0-5 16,-5 0 1-16,11 0 1 0,-11 0-1 0,4-5-2 16,1 5 0-16,-5 0 0 0,7-4 1 0,4 2-10 15,-7 2 1-15,7 2 0 0,4-2 0 0,-2 0-1 16,-2 0 1-16,4-2 0 0,3-2 1 0,-3 6-2 0,-9 0 1 15,-1-2-1-15,6 0 1 0,-2 0 2 0,-7 0 2 16,2 0-1-16,-4 0 1 0,5 0 2 0,2 0 1 16,-7 0 0-16,4-2 1 0,5 0-4 0,-2 2-1 15,-1 0 1-15,9-4 0 0,1 4 4 0,-10 0 0 16,9 0 0-16,3 0 1 0,-1 0 12 0,-6 0-1 16,0-7 0-16,4 3 2 0,-4 4-13 0,-7-4 0 0,3-1 0 15,-2 1 1-15,-1 2 6 0,-2-2 1 0,7 4-1 16,-2 0 1-16,-1 0-8 0,-1 0 1 0,4-7 0 15,4 3 1-15,4 0 2 0,2 4 2 0,-1 0-2 16,10-4 2-16,-7 2-4 0,-5 2 1 16,-3-5-1-16,8 1 0 0,-3 0-3 0,-7 2 0 0,4 2 0 15,0 0 2-15,-4 0-1 0,2 0 0 0,2 0 0 16,3-9 0-16,-1 9 3 0,-2 0 1 0,7 0-1 16,-1-6 2-16,-3 6-8 0,-1 0 0 0,-2 0 0 0,0 0 1 15,-4 0 2-15,-8-4 0 0,5 4 0 0,-1 0 2 16,4 0-8-16,-7 0 1 0,-3 0-1 0,3 0 2 15,3 0-2-15,-7 0 2 0,4-5-1 0,1 5 1 16,6 0-5-16,-5 0 1 0,5 0 1 0,0 0-1 16,0 5 1-16,-2-1 1 0,2-2-1 0,0 2 0 0,-5-4-2 15,-6 4 2-15,5-4-2 0,1 0 1 0,-8 0-2 16,3 0 1-16,-1 0 0 0,0 0 0 0,0 0 2 16,-2 0-1-16,-4 0 0 0,2-4 2 0,-2 0-3 15,-1 4 0-15,5 0 0 0,-2 0 0 0,4 0-1 0,-6 0 1 16,0 0 0-16,6-2 0 0,0 2 2 0,-2-4-1 15,-2 4 0-15,8 0 1 0,3 0-3 0,-5 0 0 16,1 0 0-16,1-5 2 0,1 5-2 0,-9-4 0 16,4 2 0-16,-7 2 0 0,1 0-3 0,0 0 2 15,-11 0-1354-15</inkml:trace>
  <inkml:trace contextRef="#ctx0" brushRef="#br0" timeOffset="1870.11">4200 4673 564 0,'0'0'0'0,"0"0"0"16,0 0 0-16,0 0 27 0,0 0 0 15,0 0 0-15,0 0 1 0,0 0-14 0,0 0 2 0,0 0-1 0,0 0 0 16,19-15-9-16,-13 17 0 0,-6 1-1 0,7-1 2 15,-1 2 15-15,5-4 1 0,-5 4-1 0,9-4 1 16,3 2-24-16,-3 0 1 0,-3 1 0 0,16 1 0 16,0-4 0-16,-2 0 0 0,-2 0 0 0,-3-4 0 0,-2 1 0 15,3 1 0-15,-1 0 0 0,3-2 0 0,-3 4 0 16,1 0 0-16,-9 0 0 0,8-6 0 0,3 1 0 16,-9 5 0-16,-2 0 0 0,6-4 0 0,0 0 0 15,-4 4 0-15,-2 4 0 0,9-4 0 0,1-4 0 16,-3 4 0-16,-1 4 0 0,9 0 0 0,-2-4 0 15,-3 2 0-15,5 3 0 0,4-1 0 0,-2-4 12 0,-4 4 0 16,2-4 1-16,6 0-1 0,-6 0 0 0,-4 0 2 16,2 0-1-16,2 2 1 0,-5 0-5 0,-1 1 0 15,-1 1 0-15,1 0 1 0,1-4 9 0,-1 2 1 16,-9 2 0-16,14 1 0 0,1-5-17 0,0 4 0 16,7 2-1-16,-3-1 2 0,6 1 1 0,-10-2 2 15,11 0-1-15,2 1 0 0,-5-3-1 0,-6 6 0 0,3-3 0 16,-1 1 1-16,-2 2-2 0,2-1 1 0,-2-1-1 15,7 7 1-15,-7-2-4 0,6-7 1 0,-2 7 0 16,7-3 0-16,2-2 19 0,-4 5-1 0,2-2 0 16,2 1 1-16,-3 1-7 0,-12-7 0 0,4 7 1 15,3-3 0-15,-7 3 4 0,4-5 0 0,-4 3 0 16,10-5 1-16,-3 7-8 0,3-5 1 0,-3 2-1 16,10-3 0-16,0 5-6 0,-13-3 0 0,7 1-1 15,10-6 2-15,-8 3 3 0,-9-1 0 0,9 0 0 16,-3 2 1-16,-1-6-6 0,-1-4-1 0,1 4 1 0,4 4-1 15,8-4 1-15,-4 0 0 0,0-4 0 0,11 4 1 16,-11 0-9-16,-6 0 1 0,4 0 0 0,-2 0 0 16,-3 0-7-16,1-2 0 0,-1 2 0 0,8-4 1 15,-8 0 9-15,7-1 1 0,5 3-1 0,-1 2 2 0,0-4 13 16,-8-5 1-16,-2 7 0 0,-1 2 0 0,-3 0-7 16,3-4 1-16,-5-2 0 0,3 1 1 0,3 1-2 15,-7 0 1-15,7 0 0 0,10 2 0 0,-2-7-2 16,-8 3 1-16,4 1-1 0,2 1 2 0,-7 4-7 15,-5-2 2-15,1-2-2 0,-4 0 2 0,2-3 3 0,-4 7 0 16,6 0 0-16,3 0 1 0,-1-4-2 0,-8 0 0 16,11-1-1-16,0 3 2 0,-3-2-4 0,-2 0 0 15,-3 4 0-15,5 0 1 0,-2 0-2 0,-6 0 2 16,0 0-1-16,7 0 1 0,-1-7-2 0,-4 7 1 16,0 0-1-16,4 0 1 0,3-4-5 0,1 4 1 15,3-4-1-15,-2 4 1 0,2-4-1 0,-3 2 0 16,-6 2 0-16,7-5 1 0,-5 1-1 0,1-2 0 15,-7 1 0-15,0 5 1 0,-3 0-1 0,5 0 0 0,3-4 0 16,-5 0 0-16,-1 2 0 0,1 2 0 0,5 0 0 16,5-4 0-16,-8 4 1 0,-2-5 1 0,4 3-1 15,1-2 0-15,-6-5-1 0,-3 5 1 0,0 2 0 16,4-2 0-16,-7 0-1 0,-4 1 1 0,5 3 0 16,-5-2 1-16,-2 0-1 0,-2-2 1 0,-3 0 0 15,8 1 0-15,-3-1 0 0,-5 0-1 0,-1 4 0 16,8 4 0-16,-6-4-1 0,-3-4 1 0,1 4 0 0,0-6 0 15,-7 6-1-15,6 0 1 0,-5 0 0 0,5 0 1 16,1-5 2-16,-5 5 1 0,2 0-1 0,-1 0 1 16,5 0-5-16,-3 0 0 0,-3 0 0 0,-2 0 1 15,7-4-1-15,-9 4 0 0,2 4 0 0,2-4 0 16,-1-4 0-16,1 4 0 0,-4 0 0 0,4 4 0 0,-2 1-3 16,3-5 2-16,-1 2 0 0,-2 2 0 0,4-4-2 15,-1 0-1-15,-5 0 1 0,10 0 1 0,-3 4-1 16,-1 0 2-16,-1 3-1 0,12 1 1 0,4 9-2 15,1 3-1-15,-3-1-1379 0</inkml:trace>
  <inkml:trace contextRef="#ctx0" brushRef="#br0" timeOffset="8684.62">12275 5179 87 0,'0'0'0'0,"0"0"0"15,0 0 0 1,0 0-11-16,0 0 0 0,0 0-1 0,-22-6 1 0,18 6 10 0,2 0 0 0,2 0 0 15,0 0 1-15,0 0-1 0,-4 0 0 0,4 0-1 16,-7-4 2-16,7 4-1 0,-4 0 0 0,4 0 0 0,0 0 0 16,-6-3 0-16,6 3 1 0,0-4-1 0,0 4 1 15,-5 0 0-15,5 0 1 0,0 0-1 0,-6-4 1 16,6 4 28-16,-2-4 0 0,-3 2 0 0,5 2 1 0,0 0 3 16,0 0 2-16,0 0 0 0,0 0 0 0,0 0-4 15,0 0 2-15,0 0-1 0,0 0 1 0,0-5-7 16,0 5-1-16,5 0 1 0,3-4 1 0,3 0-6 15,4 2 1-15,-4-3-1 0,2-3 0 0,4 2-13 16,-2 1 1-16,2 5 0 0,-4-6 0 0,6 6 2 16,-6-4 2-16,-2-1-2 0,10-5 1 0,-1-1-4 15,1 3 0-15,0 1 0 0,-3 3 1 0,5-2-5 0,-1 4 2 16,-1-1 0-16,3-1-1 0,8-2 0 0,0 2 0 16,-2 4 1-16,2 2-1 0,-4-4-5 0,0-3 2 15,0 5-2-15,-4-4 1 0,2 2-1 0,-5-2 0 16,-2 4 0-16,7 0 1 0,-2 0-1 0,-1 0 0 15,-3-5 0-15,-1 5 1 0,-2 0 0 0,5 0 0 16,5 0 0-16,8 0 0 0,-7-4-1 0,0 2 2 0,4 2-1 16,6 0 0-16,-3 0 1 0,-7-4 0 0,0 4 1 15,0 0 0-15,-7 0 0 0,3-5 1 0,-5 5-1 16,5-4 2-16,-7 2 2 0,0 2 1 0,4 6 0 16,1-6 1-16,-3 0-1 0,3-4 0 0,-7 2 0 15,4 2 1-15,2 2-5 0,1 2 2 0,2-4-2 16,3-4 2-16,1 8-2 0,0 1 2 0,4-5-1 15,1 4 1-15,-10-2 2 0,-1 2 1 0,1 1-1 16,5-5 1-16,-6 4-1 0,-5-4-1 0,6 0 1 0,-1 0 1 16,-1 0-4-16,-3 0 0 0,3 0 0 0,0 0 1 15,3 0 15-15,0 0 1 0,-3 0 1 0,5-4-1 16,4 4-2-16,-2 0 1 0,6 4-1 0,3-8 0 16,-7 4-19-16,2 0 1 0,-4 0-1 0,6 0 2 0,-6-5 16 15,0 5 1-15,0-6 0 0,4 6 0 0,-8-4-11 16,2-1 1-16,1 5-1 0,3 0 2 0,-2-4-1 15,0 2 0-15,0-2 0 0,9 4 1 0,1-4-1 16,-1-1 0-16,-1 5 0 0,-1 0 0 0,3-6-2 16,-8 2 1-16,7 8-1 0,-7-8 1 0,-2-3-7 15,-2 3 1-15,4 4-1 0,-2-4 1 0,-1 0 4 16,1 1 1-16,0 3 0 0,4 0 0 0,3-4-1 0,-3 4 2 16,2-4-1-16,11 4 1 0,-12-2 5 0,1 0-1 15,-2 2 1-15,2 0 0 0,1 0-10 0,-9 0 0 16,-3 0-1-16,5 0 2 0,0 0 0 0,0 0 1 15,-2 0 0-15,-3 2-1 0,9 4 0 0,-1-2-1 16,5-4 1-16,-2 0 0 0,1 0-5 0,-7-4 2 0,6 8-2 16,9-4 1 15,-9-4 0-31,-2 4 1 0,-2 0-1 0,7-4 1 0,-1 2-2 0,-3 2 2 0,1 0-1 0,-2-2 0 0,7 2-1 0,2 0 0 0,-3-2 0 16,16 2 0-16,-9 0 4 0,-4 0 2 0,-3-5-2 15,12 1 2-15,-16 0-6 0,3 2 1 0,-1-3-1 16,3-1 1-16,-7 2-1 0,2 4 1 0,1-4-1 15,1-3 1-15,-1 7 1 0,3-4 0 0,3 0-1 16,6-1 1-16,-10 3 4 0,-5-2-1 0,0 0 1 16,2 0 1-16,-6 4-3 0,-4 0 2 0,4-3-2 0,-2-1 2 15,-3 4-2-15,3 0 2 0,-2 0-1 0,3 0 0 16,1 0-4-16,-4 0 1 0,4 0 1 0,4 4-1 16,2-1-2-16,-6 1 0 0,0 0 0 0,11-4 1 15,-11 0-2-15,-2 0 1 0,-3 0-1278 0</inkml:trace>
  <inkml:trace contextRef="#ctx0" brushRef="#br0" timeOffset="32389.93">11657 7288 12 0,'0'0'0'0,"0"0"0"16,38-2 0-16,-16 2 0 0,-3 0 0 0,3 0 0 15,1-10 0-15,-1 7 0 0,-5 6 1 0,4-1 0 16,1-9 0-16,-1 3 44 0,-4-4 0 0,1 1 0 16,5 1 1-16,-6 2 0 0,3 4 1 0,-1-5 0 15,9 5 0-15,-7-4-23 0,3 4-1 0,-3 0 1 0,5-4 0 16,2 4-2-16,-4 0 0 0,-3-2 1 0,3-3 0 16,4 5-8-16,-11-6 0 0,0 4-1 0,4 0 1 15,1-2-2-15,-5 1 1 0,0 6-1 0,5-6 2 16,-1 3 3-16,-4 3 1 0,1 1 0 0,-1-8 0 15,4-1-3-15,-8 3 1 0,6 2-2 0,5 0 2 0,4 0-5 16,-4 0 2-16,-3 0-1 0,7-4 1 0,0 4 0 16,-5 0 2-16,5 4-1 0,-2-8 0 0,-4 4-2 15,-3 0-1-15,2 0 0 0,3-4 1 0,-5 2-4 16,-6 2 0-16,4 0 0 0,9-5 1 0,-2 5 4 16,-9 2 2-16,-2 1-1 0,8-3 0 0,1-3-8 0,-5 1 0 15,-4 2 0-15,8-4 0 0,-4 4 19 0,7 0 0 16,-3 0 0-16,5-6 1 0,-2 6-23 0,4 2 1 15,-11-2-1-15,9-7 1 0,-7 7 15 0,7 0 1 16,-7 3 0-16,2-6 0 0,-3 3-11 0,-3 0 1 16,2 0 0-16,0-4 1 0,0 4-12 0,-6 0 1 15,4 0 0-15,2-6 0 0,0 4 0 0,-4 2 0 16,-2 0 0-16,0-2 0 0,-1 2 2 0,3 0 0 0,-2 0-1 16,6 0 2-16,2 0 1 0,-6 0 2 0,-2-5-1 15,2 1 0-15,2 4-1 0,-4 0 0 0,-1 0 0 16,3-2 1-16,4 2-5 0,-6 2 1 0,4 2 0 15,-2-4 0-15,2 0 2 0,-4 0 0 0,2 0 0 16,-3-6 0-16,5 6 8 0,-6 2 1 0,-5 2-1 16,11-8 1-16,-2 4-13 0,2 0 0 0,-2 0 0 15,4-2 1-15,-17 2-1126 0</inkml:trace>
  <inkml:trace contextRef="#ctx0" brushRef="#br0" timeOffset="33891.22">10665 7341 276 0,'0'0'0'0,"0"0"0"0,0-6 0 16,0 6 58-16,0 2 0 0,0 2 1 0,0-4 0 15,0 0-44-15,0 0-1 0,0 0 1 0,0 0-1 0,0 0-6 16,0 0 1-16,0 0-1 0,0 0 1 0,0-4-7 16,0 4 1-16,0 0-1 0,0-2 0 0,0 2-2 0,0 0 1 15,0-2 0-15,0 0 0 0,0 2 2 0,0 0-1 16,0 0 0-16,0-4 0 0,4 4 5 0,-2-5 0 15,3 3 0-15,-1 2-1 0,-2 0 2 0,7-2 1 16,-9 2-1-16,6 0 1 0,1-2-1 0,3 2 1 16,-3-4 0-16,-1 4 0 0,-1 0 0 0,-1 0 0 15,2 0 0-15,-1-5 1 0,1 3-6 0,-4 0 2 16,2 0-2-16,7 2 2 0,2 0 13 0,-2 0 0 16,-1 0 0-16,6-4 0 0,-6 0-16 0,-1 4-1 15,2-3 0-15,6 3 1 0,-9 0 3 0,-1 0 0 0,3-2-1 16,1 0 1-16,2 2-2 0,4 0 2 0,-6 2-2 15,6-4 2-15,5-2-5 0,-5 4 1 0,-2 4 1 16,4-4-1-16,-4-4 5 0,0 4-1 0,-2 0 1 16,4-4 0-16,0 2 11 0,-6-1 0 0,4 3 0 15,-2-2 1-15,2 2-10 0,-4 2 1 0,-3 1-1 16,3-6 1-16,0 1 0 0,0 2 1 0,-1 2 1 16,3-2-1-16,2-2 3 0,-2 2 1 0,2 0 0 0,-2 0-1 15,2 0-11-15,-4 0 2 0,-5 0-2 16,9 0 2-16,-2 0 0 0,4 0 1 0,-6 0 0 0,0 0-1 15,4 0-5-15,-2 0 0 0,-3 0 0 0,8 0 0 16,-3 0 0-16,-2 0 0 0,4 0 0 0,0-4 0 0,0 4 0 16,2 4 0-16,-6-4 0 0,4 0 0 15,-6-4 0-15,0 4 0 0,2-4 0 0,2 4 0 0,2 0 1 16,0 0 1-16,-6 0-1 0,6-4 1 0,-2 4 1 16,-2 2 1-16,-2 0-1 0,-1 2 0 0,5-4 2 15,-8 0-1-15,-1 0 1 0,7 0-1 0,-2 0 9 16,0 0 0-16,-7 0 1 0,7 0-1 0,-1 0 4 0,-7 0 0 15,5 0 0-15,1 0-1 0,1 0-9 0,1 0 0 16,0 0 0-16,0 0 0 0,2 0 0 0,2 0 0 16,-9-4 0-16,5 4 0 0,-5 0-7 0,5 0 0 15,-5-2 0-15,5-3 0 0,4 5-2 0,-4 3 0 16,0-1 0-16,6-4 0 0,0-1-1 0,-6 3 1 16,-1 0 0-16,3 0 1 0,4-4 3 0,-6 4 1 0,0 0 0 15,4 0 0-15,-2 0 16 0,4 0 0 0,-6 0 0 16,6-8 0-16,4 6-9 0,-8 2 0 0,2-5 0 15,7 1 2-15,-9 2 5 0,-3 0 0 0,5 0 0 16,-2-3 1-16,2 5-12 0,-6 0 1 0,6 0-2 16,-2 0 2-16,8 0-4 0,-6 0 1 0,-4 7-1 15,8-3 0-15,9 5-3 0,-6 1 2 0,-5-1-1222 16</inkml:trace>
  <inkml:trace contextRef="#ctx0" brushRef="#br0" timeOffset="51162.19">13168 8453 414 0,'0'0'0'16,"0"0"0"-16,32-8 0 0,-13 6 21 0,-4 2 1 15,7 2 1-15,-1-6-1 0,-1 2 12 0,-3 4 0 16,-2 0-1-16,8-2 1 0,-1 4-17 0,-5-2 1 16,0-2-1-16,5-2 0 0,1 2-6 0,-8 2-1 0,3 2 0 15,-1-4 1-15,4 0-1 0,-4 3 1 0,1-3 1 16,7-3-1-16,5 6 7 0,3 1 1 0,-6-2 0 15,14 0 0-15,-4-2-3 0,-7 0-1 0,-2-2 1 16,4 0 0-16,-4 0 2 0,-5 2 1 0,-1 2-1 16,12-6 1-16,-6 1-7 0,-2 3 1 0,2 0-1 31,-5-6 0-31,5 2 4 0,0 4 0 0,4-2-1 0,3-5 1 0,3 3-9 0,1 4 1 0,0 2-2 16,1-4 2-16,-1 0 8 0,-7 2 1 0,-2-4-1 15,3-1 0-15,5 5-13 0,-3 5 0 0,-3-5 0 0,-2-7 1 16,-2 5-4-16,4 2 1 0,2 2 0 0,16-4 0 15,-5 0-1-15,0 2 1 0,-2-4-1 0,6 0 1 16,-8 1 0-16,-5 3 2 0,5-2-1 0,-2 0 0 0,2-2-2 16,-3-2 1-16,5 1 0 0,13 5 1 0,0-4 17 15,2-2 1-15,-5 4-1 0,3-1 1 0,-11 3-6 16,0-4 0-16,5 4 1 0,1-6-1 0,-6 6-14 16,9 2 1-16,6 2 1 0,9-8-1 0,-7 0 10 15,-8 2 0-15,-7 4 0 0,9 0 1 0,-7 0-11 16,-4-2 1-16,4-2-1 0,7 2 1 0,7 6-2 15,-14-2 0-15,15-1 0 0,1-1 0 0,-12 4-8 0,-8-2 2 16,5-2-1-16,1-2 0 0,-6 5 4 0,0 3 1 16,11-4-2-16,4 3 2 0,1-3-4 0,-10-4 2 15,1 2-1-15,-3 2 1 0,-4 1 3 0,-2-5 1 16,-2 4-1-16,6-2 1 0,-6 0 0 0,10 0 1 16,5 3 0-16,4-3 0 0,-4 0 6 0,-13 2 0 15,-2 2-1-15,8-6 2 0,-4 3-3 0,-6-3 0 0,2 0 1 16,6 2-1-16,-2-2-2 0,0 0-1 0,6 2 0 15,10-4 0-15,-10 0 2 0,-6 2 0 0,-2 0 0 16,-2-3 0-16,-3-1-1 0,1 4 2 0,4 4-2 16,-2-4 2-16,4-4 3 0,-2 2 0 0,-2 2-1 15,14-2 2-15,-1 0 4 0,-15 0-1 0,2 2 0 16,4 0 2-16,-2 0-6 0,-9-2 0 0,5 2-1 16,-1-5 2-16,3 3-3 0,6 0 0 0,-6 0-1 15,13-2 1-15,-9-3-6 0,-5 5 1 0,6 2 0 16,3-2 0-16,-10-2-2 0,-5-3 1 0,5 3-1 15,6 0 1-15,-7-2-10 0,1 3 0 0,-5 3 0 0,20-6 0 16,-3 2 4-16,-5 2 0 0,-1 0 1 0,2-5 0 16,-6 3-5-16,-7 2 1 0,5 2-1 0,-1-4 1 15,-3-1 7-15,-8 5 0 0,6 0-1 0,7-4 2 0,-1 4-1 16,0 0 1-16,4 0-1 0,2-4 1 0,-4 2 2 16,-5 2 1-16,-2 0-1 0,5 0 1 0,-9 0 2 15,0 0 0-15,4 0 1 0,1-7-1 0,-3 14-2 16,-2-5 1-16,7-2-1 0,3-2 1 0,-1 4-3 0,0 0 0 15,1 0 0-15,8-4 0 0,-12 2-4 0,-8 2 0 16,8 2 0-16,-1-8 0 0,-1 4-1 0,1 0-1 16,1 0 1-16,-8-4 0 0,2 4-9 0,2 2-1 15,3 0 0-15,3-4 2 0,5 0 10 0,-4 0-1 16,-3 2 1-16,7 0-1 0,-8-5 1 0,-1 3 1 16,-2 0 0-16,7-2-1 0,-5 2 3 0,-6 2 1 15,4 0 1-15,0-5-1 0,3 1 0 0,-1 2 0 16,0 2 0-16,5-4 1 0,0 0-1 0,-5 4 1 0,5 0-1 15,4-5 1-15,-9 3 4 0,-2 2 0 0,-2 0 0 16,7-8 1-16,-3 6 11 0,-4 2 0 0,-2-3 0 16,4-11 1-16,2 3-17 0,3 5 0 0,8-3 0 15,4 5 2-15,-1 2 1 0,-5 2 1 0,2-9 0 16,10 3 0-16,-3 2-1 0,-5 4 0 0,-2 0 0 16,7 0 0-16,-52 0-1183 0</inkml:trace>
  <inkml:trace contextRef="#ctx0" brushRef="#br0" timeOffset="62883.29">791 9684 363 0,'-17'-29'0'0,"12"24"0"0,5-1 9 0,0 4 0 0,0 2 0 15,-4-2 1-15,4 2 19 0,0 0 2 0,0 0-1 0,-6-4 0 16,6 4-2-16,0 0 1 0,0 0 1 0,-5 6-1 16,-1 9-21-16,-5 2-1 0,0 4 1 0,-1 15 1 15,-6 7 5-15,3-5 0 0,-2-2 1 0,4 0 0 0,-6-2 3 16,2 2-1-16,0-4 1 0,-5 7 0 0,3-1 14 16,-7 0 0-16,7 5 0 0,-7 8 0 0,5 2 8 15,1-2 0-15,3-2-1 0,2 2 2 0,-2-7-2 16,2-3 1-16,4 1 0 0,-2 1 0 0,2-5-9 15,5-6 1-15,-5 2-1 0,7 0 1 0,-2-4-10 0,1-5 2 16,5-1-2-16,-6 1 2 0,4-3-5 0,-3-8 1 16,5-3 0-16,0-2 0 0,0-3-7 0,0-2-1 15,0-4 0-15,0 0 2 0,0 0-12 0,0 0 2 16,0 0-2-16,0 0 1 0,7 0 12 0,-1 0-1 16,-1 0 1-16,1-4-1 0,9 0-8 0,2 2 1 15,0-3-2-15,16-5 2 0,1-1 3 0,5 7 0 16,1 0 0-16,-1 4 1 0,0 4-7 0,-7 4 1 0,2 9-1 15,9 5 2-15,-13 5-4 0,2 5 0 0,-8 6 0 16,8 9 1-16,0 2 0 0,-12 4 1 0,1 13 0 16,3 19 0-16,-3 7-3 0,1-5 2 0,-1 8-2 15,-2 12 1-15,-4 1-2 0,-2 1 1 0,-2 8 0 16,-7 6 0-16,3-2 2 0,-3 0-1 0,-4 11 0 16,-11 8 2-16,1-6-4 0,-1 0 0 0,-6 11 0 15,0 10 0-15,-5-8-2 0,1-11 2 0,1 8 0 16,-1 1 0-16,-1-9-4 0,1-11-1 0,-7 1 1 0,4-9-1 15,3-17-4-15,2-11 0 0,-1 7 1 0,1-3 0 16,-2-16 5-16,-1-18 1 0,1-1 0 0,3-11 1 16,1-7 3-16,7-6 1 0,-8-6 0 0,1-7 0 15,2 0 2-15,7 0 0 0,-3-1 0 0,0-10 0 0,-4 3 4 16,9 2 1-16,1 2-1 0,-1 6 1 0,6 9-7 16,0 4-1-16,11 5 0 0,6 8 0 0,0-3 2 15,9 3 0-15,8 9 0 0,7 12 0 0,2 8-1 16,2-1 2-16,9 6-1 0,1 2 1 0,8-9-2 15,10-5 2-15,23 1-1 0,3 7 1 0,2-16-1 16,4-9 1-16,30-6-1 0,15-9 1 0,-10-18-1 0,10-17 1 16,33-10-1-16,1-18 1 0,18-12-4 0,-13-13 1 15,15-12-1425-15</inkml:trace>
  <inkml:trace contextRef="#ctx0" brushRef="#br0" timeOffset="69601.09">15237 10671 237 0,'0'0'0'0,"0"0"0"0,0 0 0 0,0 0-2 15,0 0 0-15,0 0 0 0,0 0 1 0,0 0 10 0,0 0 0 16,0 0-1-16,0 0 3 0,0 0-5 16,19-2 1-16,-16 2 0 0,3-2 1 0,9 0 12 0,-2 2 1 15,2 0 0-15,9-3 1 0,-3-1-21 0,-4 4 0 16,0 0 0-16,-2-4 0 0,3 0 7 0,-8 2 1 16,1 2-1-16,6-7 1 0,0 1 9 0,-2 4 1 15,-6 2 0-15,6-7 0 0,2 3-13 0,-6 2-1 16,0 2 1-16,-1 0 0 0,1-2 5 0,-2 2 0 15,-5 0 0-15,7 0 0 0,-1-4-3 0,-3 4 1 16,-1 0-1-16,5-5 1 0,4 5 0 0,-2 2 0 0,-2 1 0 16,-1-6 1-16,3 1-2 0,-2 0 1 0,0 2 0 15,4 0 0-15,-2 0-5 0,4 0 2 0,-6 0 0 16,6 0-1-16,4 0 9 0,-4 0 0 0,1 0 1 16,3 0 0-16,7-4-9 0,-11 4 1 0,5 4 0 15,1-4-1-15,-1-4 5 0,-5 4-1 0,4 4 0 16,7-4 0-16,-6 0 3 0,-1 0 1 0,3 0-1 15,-1 0 2-15,10 0-8 0,-6 0 0 0,1 0 0 16,0 0 1-16,-28 0-680 0</inkml:trace>
  <inkml:trace contextRef="#ctx0" brushRef="#br0" timeOffset="80884.13">18191 11128 778 0,'0'0'0'0,"0"0"0"0,0 0 0 16,-28-6 54-16,21 4 0 0,-3-3 0 0,3 3 1 15,1 2-6-15,2 0 1 0,-7-2-1 0,4-2 0 16,1 2 0-16,2 2-1 0,-1 0 0 0,5-2 0 16,-6-1-43-16,-1 3 1 0,3 0-2 0,4-4 2 15,0 4-2-15,-2 0 2 0,2 0-1 0,-4-4 1 0,4 2-2 16,0 0 2-16,-5 2 0 0,5 0-1 0,-2 0 12 15,-2 0 1-15,4 0-1 0,4-2 1 0,-2-1-5 16,7 1 2-16,-9 2-1 0,2-6 1 0,9 0-1 16,4-1-1-16,-6 3 0 0,6 0 2 0,2-3-6 0,-7-1 0 15,3 1 0-15,-2 5 1 32,4-2 0-32,-8 0 0 0,3 4 0 0,1-7 2 0,2 3-8 0,4-4 1 0,-6 1-1 0,4 3 2 0,-2 2-2 0,-3-2 2 15,5-1-1-15,3-1 1 0,3-2-5 0,-4 1 1 31,0 5 1-31,1-4-1 0,5-1 1 0,3 1 1 0,-2 4-1 0,1-7 0 0,5 3-2 0,3-1 2 16,5 1-2-16,9 0 1 0,-4-1 0 0,-8 3 2 0,1-2-2 16,5 4 1-16,-2-1 1 0,-5-7 0 0,5 1-1 15,4 5 2-15,-7-2 3 0,7-5 0 0,6 0 0 16,7-3 1-16,-4 5-5 0,-7-2 1 0,8-1-1 16,3-10 0-16,-4 8 1 0,-7 3 1 0,-2-4-2 15,-2-6 2-15,4 2-5 0,2 4 1 0,4 4 0 16,12-6 1-16,-10 4-3 0,-12 5 0 0,2-1 0 15,2-3 1-15,-4 3-1 0,-9 1 0 0,2 1 0 16,-6-3 0-16,5-1 0 0,-3 7 0 0,2-3 0 0,2-1 0 16,-2-1-1-16,-4-1 1 0,0-7-2 0,4 8 2 15,-2-2-1-15,-4 7 1 0,-2-4-1 0,8-3 1 16,-8 5 0-16,-1-3 1 0,-4 3-1 0,5-3 1 16,0 5 2-16,1 2 0 0,-1-2-1 0,-2-5 2 0,1-1-4 15,5 3 0-15,4-1 0 63,3 1 1-63,10 3-2 0,-9 0 0 0,1-3-1419 0</inkml:trace>
  <inkml:trace contextRef="#ctx0" brushRef="#br0" timeOffset="83335.53">5882 11592 375 0,'0'0'0'0,"0"0"0"0,0 0 0 15,0 0-7-15,0 0 0 0,11 25 0 0,-7-19 0 0,-1-3 4 16,7 1 1-16,-3-2 0 0,-3 2-1 0,7 0 3 16,-5 1 0-16,3-5 0 0,10 6 0 0,9 3 7 15,-11-7 1-15,5 2 0 0,-1-2 0 0,1 5-8 16,-5-5 0-16,0 2 0 0,7-2 0 0,-7 4 3 16,4-1 1-16,-4 1 1 0,5-4-1 0,-7 2 1 0,-2 1-1 15,4-1 1-15,4-4-1 0,1 0 14 0,-9 4 0 16,4-2 0-16,4-2 1 0,1 0-4 0,-9 2-1 15,6 5 1-15,5-5 0 0,8 2-2 0,-2-2 1 16,2-2-1-16,-2 0 2 0,-2 0-6 0,-2 0 0 16,8 0 0-16,-2-2 1 0,-2 2 0 0,-2 0 0 15,0 0 0-15,4 0 1 0,1 0-3 0,-3 0 1 16,-2 2-1-16,-1 5 1 0,-1-7 10 0,4 2 0 0,2 0 0 16,7 0 1-16,2 2-10 0,-5 1 1 0,-1-5-1 15,16 0 0-15,-14 0-8 0,-7 0 1 0,4 4 1 16,-2-2-1-16,7 0-1 0,-11-2 1 0,6 0-1 15,-8 0 1-15,4 0 4 0,2 0 0 0,3 0-1 16,8 0 2-16,-9-4-4 0,5 2 0 0,6 2 1 16,-2-7-1-16,-3 3 4 0,-5 0 1 0,-3 4-1 15,6-2 1-15,1-3-1 0,-9 1 1 0,2 0-2 16,1 2 2-16,7-5-6 0,-1 5-1 0,6 2 0 16,0-6 0-16,0 2-2 0,-6 4 0 0,0 0 0 0,-1-5 1 15,-4 3-1-15,-1 2 0 0,-1 0 0 0,-2-2 2 16,-2 4-2-16,-2 0 0 0,4 1 0 0,-2-3 0 15,10 0-3-15,-10 2 2 16,6 4-1-16,9 0 1 0,-8-3 0 0,-7 1 1 0,8-4 0 0,1 4 0 0,-9 0 1 16,-7 3 0-16,5-3 0 0,4 0 0 0,-2 3 6 15,-7-3 0-15,3 0-1 0,2-2 1 0,-7 2-5 16,2 3 1-16,1 1-1 0,1-8 1 0,5 5-2 16,-2-1 2-16,-2-2-2 0,4-2 1 0,4 4-1 15,-4-2 0-15,-5 0 0 0,9-2 0 0,-1 3-1 16,-10 1 2-16,5 0-2 0,4 2 1 0,-4-3-1 0,-3-3 1 15,5-3-1-15,-4-3 1 0,4 6 6 0,0 0 1 16,-1-4-2-16,6-3 2 0,5 3-3 0,3 4-1 16,2-4 1-16,6 0 0 0,-4-3 0 0,-6 1 0 15,0 0 1-15,-1-3 0 0,3 7-2 0,-2 2 1 16,-1-2-1-16,-3-2 2 0,-1-1-5 0,11 5 1 16,5 0 0-16,5-2 0 0,-5-2-2 0,-7 2 0 15,4 4 0-15,2 0 2 0,3-2-4 0,-5 0 2 0,-6 0 0 16,8 0 0-16,3 0-5 0,8 0 0 0,-4 0 0 15,6 0 0-15,-62 0-813 0</inkml:trace>
  <inkml:trace contextRef="#ctx0" brushRef="#br0" timeOffset="84994.08">16006 11271 941 0,'0'0'0'16,"0"0"0"-16,0 0 0 0,0 0 19 0,-28-30 0 15,17 19 0-15,5 3 0 0,1 1 36 0,-1 3 0 16,4 4 0-16,2-4 1 0,0 2-13 0,-5 2 1 0,5 0 0 16,0-2-1-16,0-1-47 0,0 1 0 0,0 0 0 15,0 2 1-15,7 0-5 0,-1 0 1 0,-6 0-1 16,5 2 1-16,1 3-3 0,5-1 1 0,-5 0-1 16,3-2 1-16,-7 7 3 0,2-1 0 0,0-1 0 15,-1 12 1-15,3 6-1 0,3 1 1 0,-7-1-1 16,2 3 0-16,-4-3 5 0,7-1 1 0,-3 1-1 0,-2 1 1 15,2-1 2-15,-4-8 2 0,5 0-2 0,5 0 1 16,-8 0 11-16,3 0 0 0,-3-6 1 0,6 0-1 16,-8-11-1027-16</inkml:trace>
  <inkml:trace contextRef="#ctx0" brushRef="#br0" timeOffset="85350.72">15855 11207 375 0,'0'-2'0'0,"0"0"0"16,0-9 0-16,5 0 36 0,-1-4 0 0,-2 5 0 15,2-5 0-15,-1 0-26 0,-3 0 0 0,4 4 0 16,7-1 2-16,-5-5-6 0,5 2 2 0,-5 2 0 16,9-4 0-16,-2-2-8 0,-2-2 0 0,0 4 0 15,-1 0 1-15,1-7-2 0,0 7 1 0,2 2 0 16,2 0 0-16,-2 3 1 0,-9 5 1 0,2 1 1 0,1 2-1 15,1-1 4-15,-6 1 2 0,3 2-1 0,-3-2 1 16,6 4 7-16,-1 0-1 0,-7 0-508 0</inkml:trace>
  <inkml:trace contextRef="#ctx0" brushRef="#br0" timeOffset="85655.71">15800 11445 690 0,'0'0'0'16,"6"0"0"-16,5-19 0 0,4-7 18 0,6-1 0 15,-1-1 0-15,7-2 1 0,-1 0-13 0,-2 5 1 16,4 6 0-16,0-2 1 0,0 6-8 0,-11 6 0 0,0-6 0 15,4 2 0-15,-4 5-6 0,3 6 2 16,-1 0-582-16</inkml:trace>
  <inkml:trace contextRef="#ctx0" brushRef="#br0" timeOffset="85813.39">16059 11615 627 0,'0'0'0'16,"0"-4"0"-16,2-1 0 16,5-1 23-16,-3-2 2 0,39-58 35 0,-19 34-49 0,4 0 0 0,-1 4 0 0,-3 1-11 15,4 5 0-15,-7-3-577 0</inkml:trace>
  <inkml:trace contextRef="#ctx0" brushRef="#br0" timeOffset="86796.37">16684 11015 363 0,'0'0'0'16,"0"0"0"-16,-4 15 0 15,-1 7 9-15,-8-8 1 0,3 1-1 0,-1 2 1 0,5-2 12 0,-5-2-1 0,0 2 0 16,5-5 2-16,-5 1-23 0,4 2 0 0,1-3 0 16,-3 5 0-16,3 5-1 0,0-3 1 0,6-5-2 15,0-1 2-15,0 0 2 0,0-1 0 0,-5 5-1 16,5 0 1-16,5-4 5 0,-3-3 0 0,2 3-1 16,-4-1 2-16,4 1-3 0,-2-3 0 0,3-1 1 15,1 1 0-15,1-1-1 0,-3-3 1 0,-4 0-1 16,4-2 1-16,-2 0-6 0,-2 1 0 0,0 1 0 15,0 0 0-15,0-4-3 0,0 0 0 0,0 0 0 16,0-4 1-16,0 4-4 0,5 0 2 0,-5 0-2 0,0-7 2 16,6-1 1-16,-2-3 1 0,-1 1 0 0,1-14 0 15,0-8 7-15,-2 3 1 0,-2-1-1 0,0 2 2 16,-2 3 19-16,2 1 1 0,2 3 0 0,-2-4 0 0,0-1-9 16,-6-2 1-16,2 5 0 0,-3 0 0 0,7-3 0 15,-11 1 0-15,5-1 0 0,2 3 0 0,-3-5-1 16,1 3 0-16,-5 3 0 0,7-3 1 0,2-1 2 15,-5 7 1-15,3-2-1 0,-3-2 0 0,3 1 16 16,0 7 1-16,-3 3-1 0,7 1 1 0,0 5 0 16,0 1 0-16,-2 5 0 0,2-4 0 0,2 2-4 0,-2 2 0 15,7 0-1-15,-7-2 1 0,0 2-8 0,0 0 1 16,0-2 0-16,0 2 0 0,0 0-9 0,0 0 0 16,0 0-1-16,4 10 1 0,7 7-5 0,0 11 0 15,-5-2 1-15,5 12-1 0,-1-2-4 0,-3-6 0 16,-1-1 0-16,5-3 1 0,-7-1 0 0,-1-1 0 15,5-3 0-15,3 0 1 0,-9 3-4 0,4-7 2 16,-6 0-1-16,11 2 1 0,-7-4 0 0,3-2 0 0,4-3 0 16,-1 3 1-16,-3-7-5 0,-3 3 0 15,-4-7 0-15,2 6 0 0,-2-3-2 0,5-1-1 0,-5-4 0 16,0 2 0-16,0 2 0 0,0-4 0 0,0 0-1 16,0 0 1-16,0 0-2 0,0 0 1 0,0 0 0 15,0 0 1-15,0 0-2 0,0 0 1 0,0 0-1 16,0 0 1-16,0 0-1 0,0 0 0 0,0 0 0 15,0 0 1-15,0 0-1 0,0-4 0 0,0 2 0 16,6 0 1-16,3-5-1 0,-7 1 0 0,4 2 0 0,-6-5 1 16,4 5 0-16,-4 4 0 0,7-2 1 0,-3 2-1 15,-4-4-1-15,7 2 0 0,-7-1 0 0,6 1 0 16,-2 0 0-16,1 0 0 0,-3 2 0 0,9 0 0 16,-1 0 0-16,1 0 0 0,2 0 0 0,-2 0 0 0,4 2-1 15,-9 2 1-15,5-1-2 0,4 3 2 0,-2-2-1 16,-7 3 1-16,5-3-1 0,0-2 1 0,-5 0-1 15,3 0 1-15,-1 2-1 0,-3 3 1 0,1-3 0 16,-6 0 0-16,4-4 0 0,3 0 0 0,-1 0 0 16,-6 0 0-16,4 0 0 0,1 0 0 0,1 0 1 15,-6 0 0-15,0 0 0 0,0 0 2 0,0 0-1 16,0 0 1-16,0 0 1 0,0 0-1 0,7 0-2 0,-3 0 1 16,-2 0-1-16,-2 0 2 0,4-4 0 0,-4 2 0 15,5 2 1-15,-3 0-1 0,-2-4-2 0,-2-1 1 16,2 1 0-16,2-2 0 0,2-7 3 0,0 2 1 15,-4 1 0-15,0-1 0 0,0 3-1 0,0 6-1 16,0-1 1-16,0 1 0 0,0-2 0 0,0 2-1 16,0 2 1-16,2 2 1 0,5 2-5 0,-7-4 1 0,4 0 0 15,1 0 0-15,1 7-2 0,0 1 0 0,-1 1 0 16,8 16 2-16,4 5-5 0,-2 2 2 0,2-2-1 16,-2-7 1-16,-15-23-1448 0</inkml:trace>
  <inkml:trace contextRef="#ctx0" brushRef="#br0" timeOffset="86950.78">17570 11220 929 0,'0'6'0'0,"0"2"0"0,-8 29 0 0,1 5 42 15,-3 5 2-15,-1 4 0 0,-2 2 0 0,2 0-53 16,1 0 1-16,-8 3 0 0,1 7 0 0,17-63-795 15</inkml:trace>
  <inkml:trace contextRef="#ctx0" brushRef="#br0" timeOffset="87999.75">17867 11356 791 0,'0'2'0'0,"0"2"0"16,-5-2 0-16,5 4-27 0,5-1 0 0,-5 5 0 15,6-3 1-15,-6 1 28 0,4 1 2 0,-1 1-2 0,5 7 1 16,-1-2 0-16,-1-4 0 0,0 2-1 0,-1 4 1 16,-1 2-3-16,-2 0 0 0,-2-11 0 0,0 7 2 15,4 2-1-15,1-6 0 0,-3 2 0 0,2-3 0 16,1 1 2-16,-5-9 1 0,2 2-1 0,-2-2 1 0,0 1 0 15,0 1 1-15,0-2-1 0,0-2 1 0,0 0-1 16,0 0 0-16,0 0 1 0,0-2-1 0,0 2 4 16,6 0 1-16,-6 0-1 0,9-11 1 0,1-4 3 15,3-4 1-15,-2-2-1 0,2-5 2 0,6 3-7 16,-6 8 1-16,4 2 0 0,-6 3 1 0,-5 3 14 16,3 1-1-16,-3 0 1 0,1 4 0 0,4 2-16 0,-5-5 0 15,1 3-1-15,-3 2 2 0,7 0 9 0,-5 0 1 16,0 0-1-16,5 0 1 0,0 7 2 0,0-5 0 15,-1 4 0-15,3 0 1 0,-2 1-5 0,0 1 2 32,-5-6-1-32,-2 5 1 0,7-1-6 0,-4-2 1 0,-3-1-1 0,-2-1 2 0,2 0 1 0,-4 2 2 15,7-4-1-15,-3 0 1 0,-4 0-6 0,4 0 0 0,-1 0 0 16,1-4 1-16,-2 2-2 0,-2 0 0 0,4-1 0 16,3-5 0-16,1-7-10 0,-1-2 1 0,-3 2 0 15,2-8 0-15,1-3 2 0,-1 1 0 0,-6 6-1 16,5-1 2-16,-3 3-1 0,2 5 0 0,2 3 1 15,5 1-1-15,-6-1 4 0,-1 1 1 0,-2 1-1 16,2-1 1-16,-2 1-3 0,3 3-1 0,-5 0 1 16,6-2 0-16,-2-1-5 0,3 3 0 0,-7 4-1122 15</inkml:trace>
  <inkml:trace contextRef="#ctx0" brushRef="#br0" timeOffset="89219.43">18646 11100 752 0,'0'0'0'0,"-4"0"0"0,-1 3 0 16,5-1 34-16,0-2 1 0,0 0-1 0,-6 2 0 0,6 2-35 16,-4 0 1-16,1-2-1 0,-1 7 1 15,-2-3 0-15,6 3 0 0,0-3 0 0,-5 9 0 0,3 6-1 0,-2-1 0 16,8-3 0-16,-2 4 1 0,-2-4-2 0,-2-4 0 15,4 1 0-15,-2-1 1 0,5 2 0 0,-5-2 0 16,0-7 0-16,0 5 1 0,0 2-1 0,0-3 1 16,0-1-2-16,0-5 2 0,0 2-1 0,0 1 1 15,0-3 0-15,0 0 0 0,0-4 0 0,0 2 0 16,0 3 0-16,0-1 0 0,6 0 3 0,-2-4 0 0,-4 2 0 16,0-2 1-16,0-2 15 0,0 2 0 0,0 0 0 15,0 0 0-15,0 2 7 0,0 0 0 0,0 0-1 16,0-4 1-16,0-2 6 0,0-2 0 0,0-3 0 15,0-1 0-15,0-3 0 0,0 0-1 0,0 5 0 16,0-1 1-16,0 5-4 0,0 2 1 0,0 2-1 16,0-5 1-16,0 5-7 0,0 0-1 0,0 0 0 15,3-2 2-15,1 0-4 0,0 0 1 0,-2 0-1 16,7 0 1-16,-1-2-12 0,3-1 0 0,-2 3 0 16,4-2 1-16,8-2 2 0,-8-1 0 0,2 1 0 0,-2-1 1 15,2-1-8-15,-4 2 1 0,-1 1-1 0,3-5 2 16,4-3-4-16,-6 0 0 0,0 0 0 0,4-4 1 0,-2 2-3 15,-2 3 0-15,1 1 0 0,3 0 1 0,-2-6-1 16,-4 0 0-16,2 0 0 0,-9 3 0 0,4-3 0 16,-1 0 0-16,1 2 0 0,-6 0 0 0,4-9 0 15,3 3 1-15,-1-2 0 0,-2 1 0 0,-4-3-1 16,-4-1 1-16,-2-1 0 0,4-5 1 0,-3 6 0 16,5 7 0-16,-4-10 0 0,-2-1 1 0,-1 4 0 15,3 5 0-15,2 4 1 0,-7-2 0 0,-4 4-3 0,-2 4 2 16,9 5-2-16,1 2 1 0,5 2 5 0,0-1-1 15,-2 1 1-15,2-2 0 0,0 4-3 0,0-4 1 16,0 2-1-16,0 0 1 0,0-1 3 0,0 3 1 16,0 3-2-16,0 1 2 15,0 0 4-15,0 0 0 0,0-4 1 0,0 19-1 0,-4 18-6 0,4 7 1 16,0 1 0-16,0 2-1 0,0-5-1 0,0-6 0 0,0 3-1 16,0-3 2-16,0-4-5 0,0-5 1 0,0 1-1 15,6 0 1-15,-1-7 1 0,1-2 0 0,-2 0-1 16,3-2 2-16,-3-4-4 0,-2-3 1 0,3-1-1 15,1 2 2-15,-2-1-1 0,1-6 1 0,-5 1-1 16,2 1 2-16,4 1-1 0,-6-3 2 0,5-4-2 16,1 0 2-16,-6 0-2 0,0 0 1 0,0 0 1 15,4 0-1-15,1 0-4 0,-3-2 0 0,-2 0 0 16,0-5 0-16,6-4-3 0,5 1 1 0,-3 1-2 16,1-12 2-16,6-9-3 0,2 1 0 0,0 3-1 0,-6 7 2 15,-4 2 4-15,1 4 0 0,-1-2 0 0,-1 0 0 16,1 5 0-16,-7 1 1 0,4 3-1 0,0 2 1 15,-2-3-1-15,-2 5 1 0,5 0 0 0,-3 0 1 16,0 0 8-16,0 2 0 0,-2 0 0 0,0 0 0 0,0 0-9 16,0 0 1-16,0 0-1 0,0 0 2 0,0 0-2 15,0 0 1-15,0 0-1 0,0 0 1 0,0 0 0 16,0 0-1-16,0 0 0 0,0 4 0 0,0 11 1 16,0 2 0-16,0 0 1 0,6 6-1 0,3 3-2 0,-3-5 0 15,-6-6 0-15,7-2 1 0,4-3-1 0,-5-1 1 16,-2-5 0-16,9 5 0 0,-2 1 5 0,-7 1 0 15,3-7-1-15,8 2 1 0,-9-1-2 0,-2-3 1 16,-1 0-1-16,3 0 2 0,3 2-5 0,-7-2 1 16,2-2 1-16,2 0-1 0,1 0-1 0,2 0 1 15,-3 0-1-15,-6-2 1 0,6 2-2 0,-6-4 0 16,7 4 0-16,-3-2 0 0,3 0-5 0,-3 0 0 0,0-3 0 16,5-9 0-16,1-8-9 0,1 3-1 0,-4-2 1 15,1 0-1-15,-6-1 7 0,7 3 1 0,-7 4-1 16,2-2 2-16,-1 7-1 0,-3 6 1 0,0-5 0 15,4 3 0-15,2 1-4 0,-6 3 1 0,0 0-1 16,0 0 1-16,0 0 7 0,0 0-1 0,0 2 1 16,0 0 1-16,0 0-3 0,0 0 0 0,0 0 1 15,0 0-1-15,0 0 3 0,0 0 1 0,0 0 0 16,5 4 0-16,7 7 3 0,3-5 0 0,-8 3-1 16,8-1 2-16,2 7-2 0,-4-2 0 0,-2-5 0 0,-1 3 2 15,-3-7-4-15,1 0 1 0,-5-2-1 0,5 5 1 16,-1-1-2-16,-1 1 0 0,1-7 0 0,-3 4 1 0,2-2-22 15,1-4 2-15,1 2-1 0,-1 0 1 16,-7 0-1365-16</inkml:trace>
  <inkml:trace contextRef="#ctx0" brushRef="#br0" timeOffset="89468.75">18770 10828 1180 0,'-2'-2'0'16,"-2"0"0"-16,4-15 0 0,0-2 25 0,0 2 1 0,6 0-1 15,12-4 1-15,-3-3-8 0,-3 3 1 0,3 0-1 16,9-7 1-16,-2 3-19 0,1 5 0 0,14 6 0 15,-7-1 0-15,2 4-11 0,-2-2 0 0,9-4-990 16</inkml:trace>
  <inkml:trace contextRef="#ctx0" brushRef="#br0" timeOffset="89778.77">19723 11043 1105 0,'0'2'0'0,"0"5"0"0,-6 7 0 0,2 1 25 15,2 0-1-15,-3 0 1 0,1 0 0 0,-2 0-16 16,6 2 1-16,0-2-1 0,-5 8 1 0,-1 1-10 0,6-3 0 15,0-2 0-15,-2 2 1 0,2-6-10 0,0-4 1 16,0 1-1-16,2 5 1 0,2 3 0 0,-2-3 1 16,-2-5-1-16,0-3 1 0,0-9-878 0</inkml:trace>
  <inkml:trace contextRef="#ctx0" brushRef="#br0" timeOffset="91561.46">20101 10871 941 0,'-4'0'0'0,"4"0"0"0,-4 0 0 15,4 6 35-15,0-6 0 0,0 4-1 0,-2-1 1 16,2 1-31-16,2 0 0 0,-2-4-1 0,0 15 2 16,0 4 2-16,0-2-1 0,4-4 1 0,0 4 1 0,-2 0 4 15,3-4 1-15,-1-3-1 0,-2 3 1 0,-2 0 7 16,0-5-1-16,0 1 0 0,-2 1 1 0,2-5-17 16,0-1 2-16,0 2-1 0,-4-1 1 0,-1 1 6 15,5-2 1-15,0-4-1 0,0 0 2 0,0 0-5 16,0 0 0-16,0 0-1 0,0 0 2 0,0 0-4 15,0 0 0-15,0 0 0 0,-2 0 1 0,-2 0 7 0,4 0 2 16,0 0-1-16,0 0 1 0,-4-6-5 0,4 2 1 16,-7-1 0-16,1-16 1 0,-1-17 10 0,-1-13 0 15,8-2 1-15,-2 2-1 0,2 0-4 0,2 4 0 16,-2 0 0-16,4-6 0 0,2 8-5 0,-1 9-1 16,8-2 0-16,-3-3 1 0,1 9 2 0,0 9 2 15,0 2-1-15,6 2 1 0,-7 4-1 0,3 4 2 0,-2 3-1 16,4 1 1-16,-8 3-11 0,-1 4 0 0,3-2-1 15,-3 0 2-15,-2 4 9 0,-2 4 0 0,3-4 0 16,1 5 0-16,1 1-12 0,-7 5 2 0,0-4-1 16,0 14 0-16,-7 15-6 0,3-6 0 15,-9 2 0-15,-4-2 0 0,0 4-6 0,2-6-1 0,-3 4 0 16,-3 6 0-16,4-3-8 0,4-8-1 0,-2 1 0 16,-2-4 1-16,6-5 7 0,5-8 1 0,-5 1-1 15,7-1 1-15,-7 0 4 0,11-11 0 0,0 0-1 16,-7 0 1-16,5-2 1 0,2 0-1 0,0 0 1 15,0 2 1-15,0 5 0 0,0-5 0 0,0-2 0 0,0 0 0 16,0 0-1-16,0 0 2 0,0 0-1 0,0 2 1 16,0 2 0-16,0 3 0 0,0-7 0 0,2 2 0 0,5 0 0 15,-3 0 0-15,3 0 0 0,-3 5 0 0,2-5 1 16,1 0 1-16,3-2-1 0,1 0 0 0,4 0-1 16,-8 0 1-16,3 0 0 0,8-2 0 0,-3 2 1 15,2-2 2-15,-4-5-2 0,4 3 1 0,0 0-3 16,-2-3 0-16,-2-1 0 0,8-3 1 0,1-4-1 15,-1 0 0-15,-1 3 0 0,1 5 0 0,-4-8 0 16,-6 1 0-16,4-3 0 0,2 0 0 0,-4 4-2 0,-2 4 1 16,0-1-1-16,4 1 1 0,-7 3-7 0,3 2 1 15,-7 4 0-15,3-5 1 0,-7 5-3 0,4 0 0 16,-2 0 0-16,9 5 1 0,-3-1 5 0,-5 6 0 16,1-3 1-16,2 6 0 0,1 1-3 0,3 3 1 15,-3-2-1-15,1 2 2 0,-1-4-2 0,-3-4 1 16,-2-3-1-16,3 5 2 0,-3-1 1 0,0-3 1 0,-2-1-1 15,0-2 0-15,2 3 1 0,2-3 0 0,-1-4 0 47,-3 2 0-15,0 2 0-32,0-2 0 0,0-2 0 0,0 0 1 0,0 0 0 0,0 0 0 0,0 0 0 0,0 0 0 15,0 0 0-15,0 0 1 0,0 0 0 0,0 0 0 0,0 0-1 0,0 0 1 0,0 0 0 0,0-2 0 0,0 0 2 0,0-2 0 0,0 0-1 0,0-5 1 0,0-6 1 0,0-2 0 16,0-4 0-16,0-7 0 15,0 7 0-15,0 6 0 0,0 0 1 0,4 3-1 0,-4 3 1 16,0 3-1-16,0 4 1 0,6-3-1 0,-6 3-4 16,0-2 1-16,0 0-1 0,0-1 1 0,0 1-1 0,0 2 0 15,0-2 0-15,5 4 0 0,-1 0-4 16,-2 0 0-16,-2-5 1 0,0 5 0 0,0 0-16 0,6 0-1 31,-1 0 1-31,-1-6 0 16,2 0 5-1,5-1-1-15,2-1 1 0,4-5-1 0,9-2-11 0,-2-2 0 0,3 2 1 0,-1-2 0 0,-6 5 5 16,1 7 1-16,1 1 0 0,1-7-1 0,-1 3 6 0,-5 4 0 0,0 2 1 0,-2-5-1 0,-2 7-6 0,-9 0 1 0,0-2-1 0,3 2 1 0,-1 2 8 47,-1 0-1-31,-3 3 1-16,2-5 0 0,2 2 4 15,-6-2 2-15,7 2-2 0,-3 2 1 0,3 2 6 0,-3 5 0 0,-4-7 0 0,4 11 0 0,-2 0 0 0,3 2 0 0,-5-2 0 0,2 10 1 0,-2 5 24 0,0-2 1 16,-7-3-1-16,7 1 0 0,0 2-12 0,-2-3-1 0,-2-4 0 15,4-12 1-15,0 1 4 0,0-3-1 16,0-3 1-16,0-4 0 0,0 2-5 0,0-2 1 0,0 0-1 0,0 2 1 16,0 3 0-16,0-3 2 15,0-2-1-15,0 0 1 0,0 0-3 0,0 0 0 0,0 0 1 16,0-7 0-16,6-5-4 0,5-1 0 0,-4 0 0 0,3-8 1 16,-5 2 5 15,-3 4 1-31,2 4-2 15,0 3 2-15,-2 3-5 0,-2 3 0 0,5 2 1 0,-5-4-1 0,4 2 3 0,-2 0 1 0,-2-2 0 0,0 1-1 0,7-3 13 0,1 2 1 0,-6 0 0 16,3-5 0-16,1-2-5 0,1 1-1 0,3 1 1 0,5-1-1 0,-2-3 0 16,2 4 2-16,-4-1-2 0,2-3 2 15,4-2-18-15,-6 2-1 0,4 5 1 0,-5-3 1 0,3 3 4 0,-2 3 1 16,4 3-1-16,-2-2 2 0,-7 0-17 0,5 4 2 0,-4 0 0 16,3-4 0-16,-5 1-12 0,1 3 2 15,-2 3-1-15,3-1 1 0,-1-2-1 0,-1 0-1 31,-5 0 1-31,0 0 0 16,6 2 8-16,-6 2 0 16,0 0 0-16,0 3 0 0,0 5-2 0,0 3 2 0,-2 0-1 0,-2 13 1 0,-1 2-1 0,5-3 2 0,-2 1-1 0,2-3 1 0,0-1-1 0,0-5 1 0,0 0-1 31,-4-2 1-15,4-4-1-1,0 0 1-15,0-3-1 0,4 5 1 0,-2 0-1 0,-2-2 1 0,0-9-1 0,0 2 1 0,5 1-1 0,-1-3 1 0,-2-2-1 0,2 5 1 0,-2-1 1 0,-2-2 1 0,-2-4 0 0,2 0 1 0,0 0 0 0,0 0 0 16,0 0-1-1,0 0 1-15,0 0 0 0,0 0 0 0,0 0 0 0,2 0 1 0,7-2-1 0,-3 0 1 16,1 0-1-16,-1-2 1 0,5-11 0 0,-7 0 0 0,3-4 0 16,-1-18 0-16,-6-1 0 0,5 2 0 0,-5-4 0 15,0-1 0-15,-5 3 3 0,5 6 0 0,-6-2 1 16,-1-8 0-16,3 10 1 0,-2 2-1 0,-1 0 1 16,1-4 0-16,1 6 13 0,1 7 1 0,4 4-1 31,-6 2 1-31,1 5-10 0,5 5 2 0,0-1-2 0,0 2 1 0,-2 0 0 0,2 4 0 15,0 0 0-15,0-5 1 0,0 5 8 0,0 0 1 16,0-2 0 0,2 9 0-1,3-1-10-15,1 5 0 0,-2 1 0 0,9 22 1 0,7 17 5 16,-1-6 1-16,2-9-2 0,-3-4 2 0,-1 4-17 0,0-6 0 0,-2 2-1700 0</inkml:trace>
  <inkml:trace contextRef="#ctx0" brushRef="#br0" timeOffset="92411.53">21896 10954 1332 0,'-5'8'0'0,"-5"16"0"0,-12 8 0 0,3 2 61 0,0-5 1 0,-5 1 0 0,0 6-1 0,3 0-25 0,4 3 0 0,-5 3 0 0,1 5 1 0,-3-2-20 0,3-9 0 0,4 2 0 0,2-2 0 0,-3-2-22 0,6-10 2 0,-4 3-2 0,4 3 2 0,-3-5-3 0,4-8 1 0,11-17-1318 0</inkml:trace>
  <inkml:trace contextRef="#ctx0" brushRef="#br0" timeOffset="93424.8">22143 10682 1017 0,'0'-3'0'0,"0"1"0"0,0-6 0 0,0 6 58 0,-5 2-1 0,3-2 0 0,4-5 1 0,3 3-15 0,-5 2 1 0,0 0 0 0,0 0-1 0,0 2-17 0,0 0 0 0,0 0 0 0,0-7 1 0,0 5-15 0,0 2 0 0,0 0 1 0,0 0 0 0,0 0 1 0,0 0 0 0,0-2 1 0,0 2-1 16,0 2 11-16,0 2 0 0,0 1-1 0,0-3 1 0,0 4 3 0,0 0 0 0,0-1 0 0,0 14 2 0,6 17-7 0,3 0 1 0,-7-6-1 0,2 4 2 0,-2-13-5 0,-2-2 0 0,0-4 0 0,5 11 2 0,-5-5-18 0,-5-4 2 0,10-2-2 0,1 2 2 0,-6-2-3 0,0-5 1 0,4-1-1 0,3-1 2 0,-3 3-7 0,-2 0 1 0,-2-11-1541 0</inkml:trace>
  <inkml:trace contextRef="#ctx0" brushRef="#br0" timeOffset="93898.12">22349 10477 1407 0,'-5'-4'0'0,"5"4"0"0,-8-4 0 0,-1 2 56 0,7 2 0 0,-2 0 0 0,4-4 1 0,-5 4-14 0,5 0 1 0,-2 0-2 0,-2 0 2 0,4 0-14 0,4 0 2 0,-2 4-1 0,-4 9 1 0,2 4-32 0,2 4 0 0,3-2 0 0,-5 9 0 0,4 10 0 0,-2-6 0 0,5 0 0 0,-7 0 0 0,0 2 0 0,0-5 0 0,0 8 0 0,0 3 1 0,0-12-1 0,0-3 0 0,0-2 0 0,0 5 1 0,0-4-1 0,0-10 0 0,2-3 0 0,-2 4 1 16,-2 0-2-16,4 0 1 0,0-7 0 0,-2 3 0 0,0-1-1 0,0-5 1 0,0 1 0 0,0-2 0 0,0 1-13 0,0-1 1 0,0-4-1419 0</inkml:trace>
  <inkml:trace contextRef="#ctx0" brushRef="#br0" timeOffset="94200.18">22115 11007 916 0,'-5'0'0'0,"5"-4"0"0,0-1 0 0,-2-3 71 0,-2-1 1 0,4-1-1 0,6 1 0 0,-6 3-30 0,5 2-1 0,-5-7 1 0,6-2-1 0,5-2-20 0,0-2 0 15,-1 2 1-15,8-10-1 0,-1-1-19 0,-2 7 1 0,-2 7-1 0,2-5 1 0,-2 2 9 0,-3 4 0 0,1 3 0 0,-5-3 0 0,1 7 2 0,-3 4-1 0,0 0 0 0,-1-5 1 0,-3 5-1 0,0 0 1 0,0-2 1 0,0 0-1 0,4 2-8 0,2 0 0 0,-6 0 0 0,7 9 1 0,1 1-4 0,-1 3 1 0,-3 0-1 0,-2 2 2 0,-2 4-4 0,5 0 0 0,-1-8 0 0,-2 3 0 0,2 1-2 0,-2-6 0 0,-2 1 1 0,5-3 0 0,-5-1-3 0,0-2 0 0,0-1 0 0,0 3 0 0,0-6-4 0,0 0 0 0,4 0-1 0,-2 0 1 0,5 0 10 0,-5 0 0 0,0 2 1 0,4 0 0 0,5-2 9 16,0-4 1-16,4 0-1 0,2-11 1 0,4-6-5 0,-1 6 0 0,-5 0 0 0,-2-4 1 0,-5 2 7 0,-1 4 0 0,-1 2 0 0,5 1 1 0,-5 1-15 0,-1 7 2 0,-3 0-1 0,2-2 0 0,0 2 6 0,-4 2 1 0,0 0-1 0,0-5 2 0,0 3-10 16,0 2 1-16,0 0 0 0,2-2 0 0,3 0 0 0,-5 2 0 0,0-4-1 15,0 4 1-15,0-5-2 0,0 3 1 0,0 0 0 0,4 0 0 0,-2 2-1 0,2-4 2 0,-4 4-2 0,3-9 1 0,1 1-1 0,7-1 0 0,-5 3 0 0,5-3 0 0,0 1-1 0,-1 1-1 0,-3-1 1 0,3 2 1 0,-5-1-6 0,-3 3-1 0,4 4 0 0,-1 0 0 0,1 0-2 0,-2 0 2 0,-4-2-2 0,5 2 1 0,-3 0 2 0,2 0 2 0,-4 0-2 0,2 2 2 0,3 4 1 0,-5 1 1 0,0-3 0 0,4 7 0 0,-2 6-1 0,2 0 2 0,-4 2-1 0,-4 11 1 0,4 1 1 0,-2-3 0 0,-2-5 0 0,-1-1 0 0,3-7 0 0,-2-5 0 0,2-1 0 0,4-1 0 0,-2-1 0 0,0-1 0 0,0-4 0 0,0 0 0 0,0 0-1 0,0 0 1 0,0 1 0 16,0 1 0-16,0-4-1 0,0 0 1 0,0 0-2 0,0 0 2 0,0 0 3 0,0 0-1 0,0 0 0 0,4 0 2 0,3 0 3 0,-1-4 2 0,-2 4-1 0,1-5 1 0,-3-1 5 0,6-9 0 0,5 4 1 0,2-8-1 0,-2-6-12 0,-2 4 0 0,0 6-1 0,-5 0 1 0,0 2 2 0,-1 2 0 0,5 3-1 0,1-3 2 0,2 1 13 0,-6 1 1 0,-3 7-1 0,7-2 1 0,-1 4-18 0,-3-5 1 0,-1 3 1 0,3 0-1 0,-3 2 17 0,-4 4 1 0,3 1-1 0,1-1 1 0,5 2-9 0,-5 5-1 0,3 0 0 0,-3 4 0 0,7 2 0 0,-4-3 0 0,-3-3 0 0,-2 0 0 0,-1-5-4 0,1-2-1 0,-2 1 1 0,-2-1 0 0,4 0-1 0,-4-2 1 0,0 0-1 0,0 0 1 0,0-2 6 0,0 0 2 0,0 0-1 0,0 0 1 0,7 0-13 0,-7 0 0 0,4 0 0 0,-4-2 0 0,4 0 0 15,-1 0 2-15,-3 0-2 0,6-4 1 0,5-9 4 0,-3-4 0 16,-1-1 0-16,6-9 1 0,-3 1 1 0,-3 2-1 0,3 9 1 0,1 0 1 0,-2 5 9 0,-3 1 1 0,5 0 0 0,6-3 0 0,0-1-8 0,-4 4-1 0,2 0 0 0,2-1 0 0,-6 3 6 0,2 1 0 0,2 1 0 0,2-5 1 0,-6 1-10 0,2 5-1 0,2 1 1 0,-2 3 1 0,2 0-7 0,-9 2 0 0,1 0 0 0,-7 0 1 0,4 4-4 0,2 1 2 0,-6-3 0 0,5 4 0 0,1 7-5 0,1-3 0 0,-3 1 1 0,-4 0-1 0,0 6-18 0,0 0 0 0,-4-5 1 0,-3 3-1 0,1 2 12 0,1-2 0 0,5-4 0 0,-2-3 1 0,-2 1-2 0,0-3 1 0,4 1 0 0,-7 1 0 0,1-4-4 0,1 3 1 0,3-1-1 0,-2-2 0 0,4 1 11 0,0-1 1 0,0-4-2 0,0 2 2 0,0 0 3 0,0-2 0 0,0 0 0 0,0 0 0 0,0 0 0 0,0 0 1 0,0 0-1 0,0 0 1 0,0 0 1 0,0 0 0 0,0 0 1 0,0-4 0 0,0 0 0 0,6-3 2 0,3-1-1 0,0-7 1 0,1-4-4 16,5 2 1-16,-4 6 0 0,-4-2 1 0,-1 3 17 0,-2-1 0 0,-2 7 0 0,3-7 2 0,-1 3-9 0,-2 1 2 0,2 3-1 0,1-11 1 0,-3 7 4 0,-2-1 0 0,4 3 0 0,-2-5 1 15,-2-2-13-15,0 5 1 0,0-3 0 0,5 7 0 0,-1-2-2 0,-4 4 2 0,0-1-1 0,0 1 1 0,0 2-4 0,0 0 2 0,0 0-1 0,0 0 1 0,0 0-1 0,0 0-1 0,0 0 1 0,0 0-1 0,0 0 1 0,0 0-1 0,0 0 1 0,0 5-1 0,0 5 1 0,0 3-1 0,0 2 0 0,2-5 1 0,2 5-1 0,1 0 1 0,-3 0-1 0,2 0 1 0,-2 0-1 16,7-9 1-16,-3 3-1 0,1-5 1 0,-3 0-5 16,-2-2 1-16,2 3-1 0,7-1 1 0,2 0-1 15,-2-2 0-15,0 2 0 0,6-4 1 0,11-4-1 0,-7 2 0 47,1 0 0-31,10-9 1-16,-9 3-2 15,-1-1 1-15,1 1 0 0,1-7 0 0,-2 0-1 0,-5 0 1 0,0 7 0 0,4-9 0 0,-4-5-1 0,-1 1 1 0,1 4 0 0,0 2 0 0,0 0-4 0,-6 0-1 0,0 5 1 0,-5-3 0 0,-2 5 2 0,1 1 0 16,-3 5-1-16,-2-2 2 0,0 4 0 0,0 0 0 16,0 0 0-16,0 0 0 0,0 0 2 0,0 0 1 15,0 0-1-15,-2 0 2 0,-3 0 4 0,5 0 1 16,-4 4 0-16,-7 7 1 0,-6 8 0 15,0-4 0-15,0 0 0 16,10-1 1-16,3-9-8 0,2 1 1 0,0 1-1 0,2 1 0 0,2-2-2 0,0-1 0 16,4-1 0-1,3 0 0-15,4 0-3 0,-2-1-1 0,4 1 1 0,15-8 0 0,13 4-18 16,-3-3 2-16,10-9 0 0,1 1 0 0,-1-4-8 0,-5 0 1 0,4 0-1854 16</inkml:trace>
  <inkml:trace contextRef="#ctx0" brushRef="#br0" timeOffset="118249.98">16617 13088 12 0,'0'0'0'0,"0"0"0"0,0 0 0 16,0 0 0-16,0 0 0 0,0 0 0 0,0 0 0 0,0 0 0 15,0 0 0-15,0 0 0 0,0 0 0 16,0 0 0-16,22-10 0 0,-20 5 0 0,2 3 0 0,-2 0 0 16,3-2 0-16,-1 2 0 0,-2 0 0 0,2-3 0 15,3 3 0-15,-7 2 0 0,6-2 0 0,3-2 0 16,-3 2 0-16,1 2 0 0,-3 0 0 0,3-4 0 0,-1-1 0 15,5 3 0-15,-5 0 0 0,3 0 26 0,-3-2 1 16,1 2-2-16,3-3 2 0,-3 1 0 0,1 4 1 16,-1 0-1-16,-1-4 1 0,5 0 5 0,-5-1 1 15,1 3-1-15,4-2 1 0,8 0-5 0,-2-1 0 16,0 3 0-16,7-4 1 0,4 0-9 0,-7 3 0 16,7 3 1-16,-6-6 0 0,-3 4 7 0,-4 0 0 15,9 0 0-15,-3-3 1 0,3 1-1 0,-5 2 1 16,-2 2 0-16,2 0 1 0,3-2-10 0,-7-2 0 0,-2 2 1 15,4-1-1-15,4 1-2 0,1 0 1 0,-5 0 1 16,0-4-1-16,0 4-19 0,1 2 1 0,1-3 0 16,-2-1 1-16,2 0-1 0,3 4 0 0,-1-2 0 15,7 0 2-15,-4-3-3 0,4 3 1 0,0-2-1 16,0 2 1-16,-7-2 3 0,1 2 0 0,1 2 1 16,-1-3 0-16,-5-1 2 0,0 2-1 0,-2 2 1 15,2 0 1-15,0-2-4 0,0 2-1 0,-6 0 1 0,6-4 0 16,1 2 0-16,-8 2 0 0,1 0 1 0,0 0 0 15,2 0 2-15,2 0 0 0,-5-5 0 0,3 1 1 16,4 4-9-16,3 0 1 0,-7 0-1 0,4 0 2 16,4 0-2-16,-4-2 0 0,1 0 0 0,3 0 0 15,-4 2 6-15,-2-5 2 0,2 5-1 0,1 0 1 0,-1 0 4 16,-2 0 2-16,-2 0-1 0,-3 0 0 0,3 0-5 16,-4 0 0-16,-3 0 0 0,1 0 1 0,4 0 1 15,-1 0 1-15,-5 0 1 0,-3 5-1 0,4-3-7 16,3 2 1-16,-7-4-1 0,2-2 1 0,3 0-1 15,-3 0 2-15,-2 2-1 0,7 0 1 0,-3 0-1 0,5 0-1 16,-9 0 1-16,-2 0-1 0,4 0 1 16,3 0-1-16,-3 0 0 0,2 0 1 0,3 0-1 0,-3 0 1 15,-3 0-1-15,1 0 1 0,2 0 7 0,-6 0 2 16,5 0-1-16,-1 0 1 0,-2 0-11 0,2 0 0 16,-2 0 1-16,3 0 0 0,-1 0 1 0,-2 0 0 15,-2 0 1-15,5 0 0 0,-5 0-2 0,0 0 1 16,0 0-1-16,4 0 2 0,-2 0-5 0,2 0 1 0,-2 0 0 15,-2 0 1-15,5 0-3 0,1 0 0 0,3 0 0 16,-3 0 1-16,1 0-1 0,-1 0 0 0,-2 2 0 16,7 2 0-16,2 5-14 0,-2-5 1 0,-1-2-1085 15</inkml:trace>
  <inkml:trace contextRef="#ctx0" brushRef="#br0" timeOffset="125987.51">20644 12937 752 0,'0'0'0'0,"0"0"0"0,-2-4 0 0,2 4 34 0,0 0 1 0,0 0-1 0,0 0 0 0,0 0-11 0,0 0-1 0,0 0 1 0,-4 0-1 0,4 0-21 15,0 0 2-15,0 0-2 0,0 0 1 0,0 2-5 0,4 3-1 0,-4-1 1 0,0-2 1 0,2 2-5 0,7 0 0 0,-3 1 0 0,5 1 1 0,2 5 5 0,-2-1 1 0,-1-1-2 0,12-3 2 0,-5-2 2 0,0 1 0 0,0 1 0 0,5-2 0 0,-1 3 3 0,-3-3 0 0,-1-2 0 0,11 0 0 0,-5 0 9 0,-1 0 0 0,-5 1 1 0,9 1 0 0,-3-2-9 0,-6 2 1 0,11 0 0 0,0 1 1 0,0-5 11 0,-2 4 1 0,4 2-1 0,-2-4 1 0,4 1 3 16,0 1 0-16,9 0 0 0,4-2 0 0,4 0-4 0,-8 0 0 0,2 1 1 0,-2-3-1 0,-9 2-6 0,2 0 1 0,3 2-1 0,2-4 2 0,-3 0 7 0,1 0 0 0,-3 0 1 0,11-6 0 0,4 6-5 0,-8 2 0 0,9-2 0 0,3-7 1 0,-12 3-6 0,-7 2-1 0,5-4 0 0,4-3 1 0,-2 3 7 0,-7 4 0 0,-2-7 0 0,3-1 1 0,-3 3-10 0,6 3 0 15,7 0 0-15,1-1 0 0,-1-1 5 0,-9-5 1 0,1 7-1 0,1-4 1 0,-6 1-11 0,1 1 1 0,-3 0 0 0,-2-5 1 0,-3 2 12 0,-1 5 0 0,0 0 0 0,4 2 0 0,-1-2-14 0,1-1 1 0,0 1-2 0,4-4 2 0,1 1 10 0,-10 3 0 0,5 2 0 0,6-2-1 0,-1-1-5 0,-10 1-1 0,-1 0 0 0,4 2 1 0,-7 0-1 0,-8-1 0 0,6-1 0 0,9 2 0 16,-7-2 15-16,0 2 1 0,-6 2 0 0,2 0-1 0,-2-2-7 0,-2-5 0 0,2 5 0 0,-3 2 1 0,1-2-11 0,0 2 0 0,-1 2 0 0,8-2 1 0,-3-2-2 0,-7 0 1 0,3 0-1 0,6-5 1 0,-2 7 1 0,2 0 0 0,-6-4 0 0,6 0 1 0,0-1-5 0,-2 3-1 0,-2 2 1 0,5 0-1 0,-3-2-3 0,-3 2 2 0,-1 0-1 0,6-6 0 0,-6 6-1 0,-2 0 1 0,-9 0-1766 0</inkml:trace>
  <inkml:trace contextRef="#ctx0" brushRef="#br0" timeOffset="136602.98">22510 11362 263 0,'0'0'0'0,"0"0"0"0,0 0 0 0,0 0 52 0,-7-21-1 0,3 16 1 0,0 3 0 0,4 0-20 0,0-2 2 0,0 2 0 0,-2 2-1 0,-3 0 24 0,5 0 1 0,0 0-1 0,-4-4 1 0,4 1 3 0,-2 1 1 16,-3 0-1-16,-1 0 1 0,2 0-38 0,2 2-1 0,-3-6 1 0,-8 1 0 0,-6 1 6 0,2-4 0 0,-2 5 0 0,-1-1 1 0,3 4-8 0,6-4 1 0,3 2-1 0,-1 2 2 0,3 2 3 0,-1 2 1 0,-1 0-1 0,1-4 1 0,-3 0-2 0,7 0 0 0,-1 0 0 0,-2 7 1 0,-1 1-8 0,-1-1 2 0,1-1-2 0,3 3 1 0,-2 1-6 15,-1 3 1-15,3 0-2 0,-3 2 2 0,1 4-8 0,2-2 1 0,1-5 0 0,-5 8 0 0,-3-1-7 16,-2 0 1-16,7-2 1 0,2 2-1 0,4-4 1 0,0 2 1 0,0-2-1 0,0 2 2 0,0 0-5 0,0-2 1 0,0 0 0 0,10 6 0 0,1 0 0 0,-5 0 1 0,1-4 1 0,-7 0-1 0,11 5 15 0,-5-7 0 0,3 2 0 0,-3 0 0 0,1 4-17 0,-1 0 1 0,9-2 1 0,-9 5-1 0,5-5 17 0,0-2 1 0,0-2-1 0,1 4 1 0,-1-9-10 0,0-1 1 0,4-1-1 0,4 5 0 16,-2-4-10-16,-6-3 1 0,4-4 0 0,9 2 0 0,-7-1-1 0,-6-3 0 0,4-3 0 0,2 1 0 0,-4-2 0 0,-2 4 0 0,4 0 0 0,-3-6 0 0,3 1-2 0,-8 1 0 0,-1 0-1 0,5 0 2 0,-4-3-7 0,-3-1 1 0,2-1-1 0,-1 1 1 0,1-1 1 0,0 3 2 0,-6 2-1 0,5-3 1 0,-5-1-6 0,4-1 1 0,-4 1 0 0,0-5 0 0,0 2 4 0,-4-1 1 0,4 1-1 0,-5 0 1 0,5 5-2 0,0-3 2 0,0 5-2 0,0-2 2 0,-2-5-1 0,-2 1 1 0,4 1-1 0,0 1 1 0,-2-1 4 0,-2 1 1 0,-1 3-1 0,5-3 1 0,0-1 18 0,0 1 1 0,0 4 0 0,0-1 1 0,0 1 1 0,0 2 2 0,0-4-1 0,0 3 1 0,0 3-22 0,0 0 1 0,0-4 0 0,0 2 0 0,0 2 14 0,0 0 0 15,0 0 0-15,0-4-1 0,0 2-16 0,0 0 0 0,0-1 0 0,0 3 0 0,0 0-1 0,0 0 1 0,0 0 0 0,0 0 0 0,0 0 1 0,0 0 0 0,0 0 1 0,0 0-1 0,0 0 1 0,0 0 1 0,0 0 0 0,5 0 0 0,1 3-2 0,0 5 1 0,-1-4-1 0,1 7 2 0,5-3-3 0,-5 3 0 0,-1 0 0 0,5-1 1 0,-3 1-1 0,-1 2 0 0,-6-3 0 0,9 5 0 0,-3 0-2 0,-1-4 0 0,-3-1 0 0,4 3 1 0,-2-4-7 0,1-5 0 0,1 0 1 0,7 2 0 0,-4 3-2 0,-7-3 0 0,6-1 0 0,-5-5 1 0,5 0 2 0,-1 0 1 0,-5 0-1 0,2 2 2 0,2 4-2 0,-1-6 0 0,-1-4 1 0,2-3 0 0,1-1 3 0,-1 2 0 0,-1 1 0 0,1-1 1 0,1-3 1 0,1-3 0 0,-1 1 0 0,-3 0 1 0,-2-1 0 0,4-1 1 0,-1 2-1 0,-5-8 1 0,4 0-1 0,-2 2 2 0,2 2-2 16,1 2 1-16,-3 3 5 0,-2 3 0 0,0 1-1 0,-2 2 1 0,-3 0-2 0,5-5-1 0,0 5 0 0,0 2 1 0,0 2-1 0,0-5 1 0,0 5-1 0,0 0 2 0,0 0-1 0,0-2-1 0,0 0 1 0,0 0-1 0,0 2 0 0,0 0 1 0,0 0-1 0,0 0 1 0,0 0-1 0,0 0 1 0,0 0-1 0,0 0 1 0,0 0-1 0,-4 0 1 0,4 0-1 0,-2 4 1 0,-2 7-5 0,4 2 1 0,-5-1-1 0,3 5 1 0,-2 11-1 0,2-2 0 0,2-7 0 0,-4 0 1 0,4-4-1 0,0-5 0 0,0-3 0 0,-5 1 0 0,5-1-2 0,0-5 1 0,5-2-1 0,-5 0 1 0,0 0-1 0,0 0 1 0,0 0 0 0,0 0 0 0,0 0 0 0,0 0 0 0,0 0 0 0,0-2 0 0,0 2 5 0,0 0 1 0,0 0-1 0,0-7 0 0,6 3-4 0,5-7 2 0,-5 3-1 0,5-9 0 16,6-2-1-16,0 0 0 0,-2 4 0 0,-2 2 0 0,-2 4 0 0,0 5 0 0,-1 0 0 0,8-9 0 0,-3 5 2 0,-3 3 0 0,-1 1 1 0,6-2 0 0,0 4 0 0,-1 2 2 0,-4 0-2 0,3 0 2 0,-2 0 7 0,-2 0 1 0,-5 0 1 0,3 0-1 0,-3 2-6 0,1 2 1 0,-3 2-1 0,3-6 1 0,-1 3 2 0,-2-1 0 0,-4 4 0 0,0-2 0 0,7 3-9 0,-7-3 1 0,0-4 1 0,0 0-1 0,0 4-2 0,0-2 0 0,0-2 0 0,0 0 1 0,0 0-1 0,0 0 0 0,0 0 0 0,0 0 0 0,0 0-5 0,0 0 1 0,0 0-1 0,0 0 2 0,0 0-2 0,0 0 0 0,0 0-1 0,0-2 2 0,0 0 2 0,0 0-1 0,0 2 1 0,4-9 1 0,3-3-3 0,-1-3 0 0,3 0 0 0,-3-4 0 0,5-3 2 0,-9 5 1 0,2 3-1 0,3 1 1 0,1 4 1 0,-6-1 0 0,-2 3 0 0,0 3 0 0,7 2-4 0,-3 0 2 0,-4 2 0 15,0 0 0-15,0 0-6 0,0 0 1 0,0 0-1 0,0-4 1 0,7 1 2 0,-7 1 0 0,0 0 1 0,0 2-1 0,0 0 4 0,0 0 1 0,0 0-1 0,0 0 1 0,0 0-6 0,0 0 2 0,0 2-1 0,0 7 1 0,4 1 2 0,0 5 1 0,-2 0-2 0,-2 4 2 0,-2 7 0 0,-2-5 1 0,0-2 0 0,4 3 0 0,-3-8 0 0,-1-5 0 0,4-1 0 0,0 1 0 0,0-1 0 0,0-3 0 0,0-3 0 0,0 2 0 0,0 0 0 0,0-4 1 0,0 0-1 0,0 0 1 0,0 0 4 0,0 0-1 0,0-2 1 0,4 2-1 0,-1 2 10 0,1-2-1 0,0 0 1 0,-2 0 0 0,-2-2-7 0,5 0 1 0,-3 0-1 0,-2-2 0 0,4-1 4 0,-4 1-1 0,6 0 0 0,-1-9 1 0,5-4-7 0,-3 0 1 0,-3 2-1 0,-2-4 2 0,-2 0-1 0,5 4 0 0,-5 4 1 0,0 5-1 0,0 2 0 0,0 2-1 0,0 0 1 0,0-1-1 0,0-1 4 0,0 4 1 0,0 0-1 0,0 0 1 0,0 0-9 0,0 0 0 0,0 0 0 0,0 0 0 0,0 0-3 16,0 0 0-16,0 0 0 0,0 0 1 0,0 0 2 0,0 0 1 0,0 0 0 0,0 0 0 0,0 0 4 0,0 0 0 0,0 0 0 0,0 0 0 0,6 4-5 0,-2 1 0 0,-1 1 0 0,1-4 0 0,2 5 0 0,-1 1 0 0,1-2 0 0,-2-3 0 0,-2 1 0 0,3-4 0 0,1 2 0 0,3-2 0 0,-1-2-1 0,-3 2 1 0,-1-4-1 0,2-1 1 0,7-1-10 0,-2 0 1 0,-7-1 0 0,9-3 0 0,-2-5 0 0,0 0 1 0,-1 0-1 0,-3-6 1 0,4-5-2 0,-3-4 1 0,-1 5-1 0,-1-5 1 0,-2-6 4 0,-4-2 0 0,-4-1 0 0,4 1 0 0,-4 2 3 0,-3 6 0 0,3 0-1 0,-2 3 1 0,-5-3 0 0,4 2 1 0,-3 1-2 0,-1-3 2 0,2 7 0 0,-1 6 0 0,-5 0 0 0,4 0 1 0,4-3 0 0,1 10 1 0,-3-1-1 0,7 7 1 0,-2 0 14 0,4-3 1 0,-7 3-2 0,7 4 2 0,0 0 1 0,0 0 1 0,0 0-2 0,0-4 2 15,0 4-11-15,0 0 1 0,0-2-1 0,0 4 1 0,0 4 3 0,0 1 1 0,0-1-1 0,0 30 2 0,0 17-12 0,0-2 1 0,0-8 0 0,0-7 1 0,0-4-2 0,0-5 1 0,7 3-1 0,-3 0 1 0,-2-2-2 0,3-5 1 0,1-2 1 0,-2 3-1 0,1-5-1 0,-3-6 1 0,4-1-1 0,-1-3 1 0,1-3-1 0,-2-4 0 0,1 0 0 0,1 3 0 0,0 1 0 0,1 0 0 0,-3-1 0 0,3-1 0 0,3-4-1 0,1 0 0 0,-4 0 0 0,3-9-1 0,1 3 1 0,0-5 0 0,-1 3 0 0,-3-3 0 0,4-4-2 0,-5-6 0 0,5 0 0 0,0-11 1 0,1 0-1 0,-7 5 2 0,1 1 0 0,-6 0 0 0,0 1 0 0,0 8 0 0,0 4 0 0,4 3 1 0,-4 1-1 0,0-2 1 0,0 9-2 0,0 2 2 0,0 0-5 0,0 0 0 0,0 0 1 0,0-2-1 0,0-2 1 0,0 4-1 0,0 0 1 0,5 0-1 0,-3 0-8 0,4 0 0 0,-6 0-1 0,0 4 2 0,0-2-1 0,0 3 2 0,0-3-1 0,5 6 1 0,-1 9 2 0,2 0 0 0,1-4 0 0,4 10 1 0,-5-1-3 0,-2-7 0 16,3-5 1-16,-1-3 0 0,-2-3 1 0,3-2 1 0,-7 0-1 0,4-2 2 0,3-2-8 0,-7 0 0 0,4 2 1 0,2-7-1 0,5 3 7 0,2 0 2 0,-9-5-1 0,7-3 0 0,2-3-9 0,-2 0 1 0,-1 6-1 0,-1 1 0 0,-1 1 10 0,1 1-1 0,0 2 0 0,-1-3 0 0,-1 3-8 0,-1 0-1 0,1 4 0 0,-3 0 1 0,0 0 11 0,-2-4 1 0,3 4-1 0,-1 0 1 0,-2 0-7 0,-2 0 1 0,0 0-1 0,4 0 1 0,1 0 7 0,-3 0-1 0,2 0 1 0,-2-5 1 0,7 3-1 0,-3 0 1 0,7-4-2 0,19-15 2 0,20-7 1 0,1 0 0 0,-3 5 0 0,1-7 0 0,1 5 0 0,-9 1 0 0,8-3 0 0,-1-5 0 0,-50 32-1466 0</inkml:trace>
  <inkml:trace contextRef="#ctx0" brushRef="#br0" timeOffset="152648.14">7527 15168 515 0,'0'0'0'0,"0"0"0"16,0 0 0-16,-17 29 23 0,10-20 2 0,3 2 0 16,-7 1-1-16,0-1 0 0,9-7-1 0,2-2 1 15,0 3 1-15,0-1-20 0,0-2 1 0,0-2-1 16,0 2 1-16,0 2-5 0,0 1 1 0,0-5 0 0,0 0 0 15,0 0-2-15,0 0 1 0,0 0 0 0,0 2 0 16,0 2 1-16,0 0 1 0,0-4-1 0,0 0 0 16,0 0-2-16,0 0 0 0,0 0 0 0,0-2 1 15,0 0-1-15,0 2 1 0,0 0 0 0,2 0 1 0,3 0 0 16,1 0 1-16,-6 0-1 0,4 0 2 0,3-2 3 16,-3 2 0-16,3 0 0 0,-3 0 1 0,-2 0 4 15,2 0 2-15,1 0-1 0,-3 0 1 0,4 0-8 16,5 0 2-16,-7 0 0 0,3 0 0 0,-1 0-2 15,-6 0-1-15,4 0 1 0,3 0 1 0,4 0-2 16,-1 0 1-16,-3 0-1 0,3 0 1 0,8-4-1 0,-8 2-1 16,1 2 1-16,0 0-1 0,2-3 8 0,-5 3 2 15,-1 0-1-15,6 0 1 0,-3 0 3 0,5 0-1 16,-4-2 1-16,2 2 0 0,-2 0-6 0,-1 0 1 16,1 0-1-16,0-4 0 0,2 2-5 0,-5 2 0 15,-1 0 0-15,4 0 1 0,-1 0 8 0,-1 0 1 16,-5 0 0-16,7-4 0 0,0 2-14 0,-1 2 1 15,-8 0 0-15,9-3 1 0,0 3-2 0,0 0 0 0,-5 0 1 16,9-4 0-16,-4 2 0 0,-3 2 2 0,3 0-2 16,-2 0 2-16,-1 0-2 0,-3-4 2 0,5 2-2 15,1-3 1-15,0 3 4 0,0 2 0 0,-9 2 0 16,4-2 1-16,5-2-1 0,-7 0 0 0,7 2-1 16,-5-6 2-16,9 4 5 0,-2 2 1 0,-2 0-1 15,4-5 1-15,4 3-4 0,-4 2 0 0,-2-6 0 16,9 4 1-16,-5 0-3 0,-2-1 1 0,-2-1-1 15,8-2 1-15,3 2 4 0,-9 1 2 0,-2-1-1 0,4 0 0 16,-6 2-8-16,-1 0 0 0,5-3 0 16,-4 1 0-16,2 2-7 0,-7 2 0 0,5 0 0 0,6-2 0 15,-2 2 0-15,-4 0 0 0,-9 0 0 0,13-4 0 16,-2 2 0-16,-2 2 2 0,0 0-1 0,4-5 0 16,-5 3 1-16,-3 0 0 0,-1 0 0 0,5-2 1 0,6 2 3 15,-6 2 2-15,0 2 0 0,2-2 0 0,4-2-3 16,-7 2-1-16,5 2 1 0,7 0 0 0,2-2-4 15,-1 0 1-15,-6 2 1 0,9 2-1 0,-2 0 5 16,-3 1 1-16,-4-1-2 0,18-4 2 0,-10 0 0 0,-7 2 0 16,-1 2 0-16,11 3 1 0,-7 1-5 0,1-1 1 15,6-3-1-15,2-4 2 0,-2 4-2 0,4 2 2 16,2 1-1-16,15-1 1 0,-49-6-1292 0</inkml:trace>
  <inkml:trace contextRef="#ctx0" brushRef="#br0" timeOffset="154803.93">13258 15714 12 0,'0'0'0'0,"0"0"0"16,0 0 0-16,0 0 0 0,0 0 0 0,0 0 0 16,0 0 0-16,0 0 0 0,0 0 0 0,21-19 0 0,-14 17 0 15,-3 2 0-15,3 0 0 0,-7 0 0 0,10-4 0 16,-3 1 54-16,1 3 1 0,-1 0 0 0,10 0 0 16,0-2-44-16,-6 2 1 0,4 2-1 0,-2 3 2 15,2-1 10-15,-2-2 1 0,-3 2 0 0,8 5-1 0,3-3 5 16,-4-1 1-16,0-1 0 0,7 2 1 0,-2 3-5 15,3-3 1-15,-1-2 0 0,10 3 0 0,-2-1-6 16,1-2 0-16,-3-2 0 0,13 3 2 0,-9-3 6 16,-2-2 1-16,-2 0 0 0,7 2 0 0,-1 0-5 15,-4-2 0-15,-4-2-1 0,0-2 1 0,0 4-2 16,6 0 2-16,3-5-1 0,4 1 1 0,-3 0 5 0,3 0 0 16,2-3 0-16,2 5 1 0,-6-2-1 0,-5-2 1 15,-2-1 0-15,9-3 1 0,-2-1-7 0,-7 2 1 16,0 5 0-16,-2 0-1 0,-2-5 0 0,6 1-1 15,5-3 1-15,4 5 1 0,-2-3-6 0,2-1 1 16,-5-1-1-16,3 3 1 0,-9 1-12 0,3 1 1 16,3-5-1-16,-3 1 1 0,-3-1 2 0,0 0 2 15,-8 3-2-15,4 1 1 0,4-1 6 0,-2-1 1 0,9-1-1 16,3-3 1-16,-1 2 0 0,-4 3 1 0,-1 2-1 16,3-5 2-16,-7-4-9 0,-8 0 0 0,4 4 1 15,4 3 0-15,0-1 3 0,-8 1 1 0,3-1-2 16,-3 3 2-16,4-2-10 0,0-3 1 0,0-2-1 15,0 0 0-15,4 5 14 0,0-3-1 0,-2 5 0 16,2-5 0-16,3 3-10 0,-7-1 0 0,0-3 1 16,-1 1 0-16,-1 0-1 0,-2-1 0 0,4-1 0 15,0-2 1-15,-1 0-1 0,-3 0 1 0,4 0-1 0,-2 0 0 16,4 0-9-16,2-2 1 0,0-2 0 0,13-4 1 16,-4 2-9-16,2-3 0 0,-2 5-1542 0</inkml:trace>
  <inkml:trace contextRef="#ctx0" brushRef="#br0" timeOffset="157852.12">18966 15478 351 0,'0'0'0'0,"0"0"0"0,-24-4 0 0,9 2 40 15,4 2 2-15,-6 0-2 0,0-2 2 0,6-1-10 0,1 3 1 0,3 0-1 0,1 0 2 0,-5 0 25 0,7 0 2 0,-3 0-2 0,7 0 2 0,0 0-35 0,0 0 1 0,-2 0-1 0,-2 0 1 0,4 0-17 0,0 0 0 0,0 0 0 0,-5 0 1 0,5 0 7 0,0 0 1 0,0 0-1 0,0-2 1 0,9 0-10 0,0 0 0 0,-1-2 0 0,9-7 1 0,13-4 13 0,3 0 0 0,-5-2 0 16,-5 3 0-16,-1 3 1 0,6 0 0 0,8-1 0 0,1 1 1 0,1-2 3 0,-1 3 1 0,-1-7 0 0,3 2 0 0,-1 2-5 0,-3 0 1 0,12-4-1 0,-8 0 1 0,-3 2 1 0,-4 0 1 0,11 0 0 0,2-4-1 0,3 2-15 0,1 2 0 0,7 3 0 0,4-5 0 0,-11 2 6 0,-4 2 1 0,7 0-1 0,-7-6 1 0,0 4-2 0,2 3 0 0,5-1 0 0,16-2 1 0,-3 2-10 16,-9 2 1-16,-1 1-1 0,3-11 1 0,-2 6 3 0,-9 2 1 0,1 0-1 0,7-2 0 0,1 5-6 0,4 1-1 0,3-1 1 0,10-1 0 0,-13 0-3 0,-11 3 1 0,13-1-1 0,-6-3 0 0,0 3-1 0,0 1 2 0,6-3-2 0,13-2 1 0,-13 2-2 0,-2 5 0 0,-2 0 0 0,-8-3 0 0,-5 3 0 0,0 2 0 0,4 1 0 0,14 3 0 0,1-4-1 0,-8 0 0 0,2 4 0 0,2 0 1 0,-15 0-4 0,0 0 2 0,4 0 0 0,-4 2-1 0,1-2-21 0,-1-2 0 0,-2 2-1 0,12-2 2 0,1-5 2 0,-11 1 0 0,0-2-1322 0</inkml:trace>
  <inkml:trace contextRef="#ctx0" brushRef="#br0" timeOffset="171354.55">20226 17638 568 0,'-22'19'18'0,"-14"30"-7"0,4-6-1 0,10 1 0 0,9 3 0 0,5-2-8 0,6-7 1 0,-3-2 0 0,-6 3 0 0,5-12-3 0,6-6 1 0,0-1-1 0,-4 3 1 0,4-4 0 0,0-6 1 0,0-2-1 0,0 1 0 0,4-1-1 0,2-5 1 0,-1 1 0 0,-5-5 0 0,6 2-1 0,-1 0 1 0,-3-2 0 0,2-2 0 0,7-2 1 0,-5 0 0 16,-2 0 0-16,7-4 0 0,6-5-1 0,0 0 1 16,-1 1-1-16,9-5 0 0,1-2 4 0,-5 0 1 15,3 2 0-15,0 4 0 0,-5-1 7 0,0-1 0 16,-1-2 1-16,1 4-1 0,-6 3 4 0,2-3 1 0,-2 3-1 16,4 6 1-16,0-3-1 0,-6 1-1 15,-5 2 1-15,5 6 0 0,0-2-5 0,-1 0 1 0,-3 1-1 16,4 5 2-16,4 3 11 0,-3-3 1 0,-1 3 0 15,0 8 1-15,4 2-2 0,-6-2 0 0,-1 0 0 32,-6-1 1-32,3-1-4 0,-5-3 2 0,4 1-2 0,-4 7 2 0,-4 1 5 0,4 0 0 0,0-1 0 0,-5 7 2 15,-1 3-11-15,2 0 1 0,1-2-1 16,-5 6 2-16,1 0-3 0,1-6 1 0,-7-7-1 0,-2 3 1 16,2-5-7-16,2-4 0 0,3 0 1 0,-5 4-1 15,2-6 10-15,0-6-1 0,1-3 0 0,3 3 38 16,1-1-23-16,-3 3-34 15,1-3 1-15,-1-3-8 16,9-5-1290-16</inkml:trace>
  <inkml:trace contextRef="#ctx0" brushRef="#br0" timeOffset="174182.69">20616 17600 1181 0,'-2'4'39'0,"-30"28"-17"0,8-4-1 0,9-5 0 0,9 5 2 0,2 4 9 0,2 0 1 0,-3 2-1 0,10 12 1 0,-5-3-23 0,0-9 0 0,6-4 0 0,5-1 0 0,-5-7 1 0,1-3 0 0,1 0 0 0,-6 0 0 0,7-6-1 0,0-3 2 0,1 3-1 0,1-4 0 0,-5-3-3 0,3 1 1 0,-3-1-1 0,5-2 1 0,-4-2 0 0,-1 0 0 0,3 1 0 0,4-1 1 0,-3-2-6 0,1 0 2 0,-5 0-2 0,9-2 2 0,-2-1-2 0,2 1 2 0,-6-2 0 0,6-4-1 0,2-1 0 15,-6 1-1-15,-5-1 1 0,9-6-1 0,-4-2 1 0,-4 0-1 0,-5 0 1 0,6-13-1 0,-1-2 1 0,-1-2-1 0,-2-4 1 0,-1-4-1 0,-3 1 1 16,-3 7-1-16,-1 0 1 0,-2-6-1 0,-5 10 0 0,0 0 1 0,0-2-1 16,5 0 1-1,-5 3-1-15,-2 3 1 0,-2 1-1 0,5-3 1 0,-8-2-4 0,8 3 1 0,-1-1 1 16,-6-4-1-16,4 2 4 0,-2 5 1 0,4-3 0 31,-6-2 0-15,6 5 5-1,-2 4 0-15,3 4 1 0,-7 2 0 0,6 2 0 0,7 5-1 0,-3 1 0 0,1-1 1 0,1 1 6 0,-1 3 0 0,2 2 0 0,-5 0 0 0,5 0-18 0,-1-1 0 0,3 1 0 0,-2 0 0 0,4 0 0 0,-4 2 2 32,4 0-1-32,0 0 0 0,0 0 2 0,0 0-1 0,0 0 0 0,0 0 2 0,0 0 2 15,0 0-1-15,0 0 1 0,8 4 1 0,5 7-4 0,2 4 1 16,2 2-1-16,7 15 2 0,4 6 2 0,0 0 1 0,-7-2 0 15,3 5 0-15,2-9 3 0,-3-5 2 0,12 1-1 16,-3 4 0-16,2-4-6 0,-2-7 1 0,-4 0 0 16,0 7 0-16,0-1-8 0,-7-3 1 0,-1-3 0 15,-1-2 0-15,-6-4-1 0,4-2 1 0,5 0 0 16,-9-1 1-16,2-5-2 0,-9-1 0 0,0 0 0 16,-6 1 0 15,5-3-2-31,-1-2 1 0,-2 0 0 0,-2-2 1 0,0 0-7 0,0 0 2 0,0 0-1 0,0 0 1 0,0 0-1 0,0 0 1 0,0 0 0 15,0-2 0-15,0 0 3 0,0 0 0 0,0 0 0 0,-2-7 1 32,-2-3-4-32,4-1 2 0,0-6-2 0,-5-11 2 0,5-4 3 0,5 4 0 0,-1 9 0 0,-8 8 0 0,4 5 3 31,4 1 1-31,-2 1-1 0,-2 2 1 16,0-1 1-16,4 1 0 0,1 2 0 0,-5 2 1 0,2 0 3 0,2 0 0 0,-2 0 0 0,-2 0 1 0,5 0-3 0,-5 0 1 31,6 0 0-16,-2 0 1-15,7 0-7 0,-4 0 1 0,-1 0-1 0,-2 4 0 0,7 3 10 0,0-1 1 16,-5 0-1-16,1-1 1 0,3-3-13 16,-3 0 0-16,1-2 0 0,1 2 1 0,2 2 5 0,-3-2 2 0,-1-4 0 0,-1 0 0 15,5-2-8 1,-5 0 1-16,-1-1-1 0,8 1 1 0,-3-4-3 0,1-3 0 0,0 0-1 16,4-10 2-16,2-2-8 0,-4 1 2 0,2 3-2 0,-2 7 1 15,-7-3-2-15,-2 0 1 0,7 2-2 0,-4 4 3 0,-1 1-12 16,-2 2 1-16,-4 3 0 0,7 1 0 0,-3 0 12 0,-4 0 2 31,7 0-1-31,-3 2 1 0,-2 0-12 0,2 0 0 0,1 0 0 0,-3 0 0 0,2 2 11 0,2 2 0 0,-1 1-1 47,1 1 2-47,1 5-2 0,1-1 1 0,-6-1 0 16,5-3 0-16,1 3 0 0,-6-3 1 0,3-2-1 0,-5-2 0 0,4-2-2 0,-2 0 0 0,-2 0-1 0,5-2 1 0,-3 0 3 0,-2 0 1 31,4 0-1-31,-4-9 1 0,4-4-2 0,-2 0 2 0,-2-2-2 0,0-6 2 0,-6-9-1 0,2 5 1 15,2 7-1 1,-3-1 1-16,-1 4 1 0,1 4 1 0,-5-1 0 0,3-1 1 0,1 6 0 0,2 5 0 16,-3 0-1-16,1-3 1 0,1 3 0 0,5 4 0 0,-2 0 0 0,-2 0 1 0,4-4-1 15,0 2 1-15,0 4-1 0,-4 0 1 0,4-2-2 32,-2 0 0-32,2 0 0 0,0 6 1 0,0 9-29 0,0 2 1 0,0 0-2 0,2 15 2 0,2 4-18 15,2-6 1-15,1-7-1 0,4-4 1 0,-1-4-27 47,-5-4 1-31,-3-3-1-16,8 3 1 0,-1-2-5 15,-2-5 1-15,-1 0-2 0,-2-2 2 0,-2 0 2 0,-2 1 0 0,5-3 0 0,8-3 1 0,-3 1 14 0,1 0 2 0,0-2-1 0,-5-3 0 0,3-1 36 0,2-1 1 0,-3 1-1 0,-4-9 1 0,3-9 23 0,1 1 1 32,-1 2-1-1,-5-3 0-31,2 1 43 0,-4 1 1 15,0 3-1-15,0-3 1 0,-4 1 2 0,-2 2 0 0,3-7 1 0,-5 3 0 0,1 1 4 0,3 1-1 0,-2-3 1 0,-12-3 0 0,3-3-9 0,-2 0 1 0,0-2-1 0,4 2 1 0,-2 0-3 0,-2 2 1 0,0-4-1 16,0 5 1-16,0 3-8 16,2 3-1-16,-3-1 1 0,1 3 0 15,0 2 13 1,2 0 0-16,2-3 1 0,-2 10 0 0,2 1 5 0,2 3 0 0,5-1 0 0,2 3 1 16,-1 1-8-16,3 5 0 0,4 0 0 0,-2 0 0 0,-2 0-16 15,-2 0 0 1,4 0-1-16,4 0 2 0,-2 0-7 0,3 0 2 15,-5-2-1 1,4 9 1-16,7 3-16 0,2 3 1 0,4 0-1 0,15 21 0 0,2 6-4 0,-1 1 0 0,-10 1-1 0,1 7 1 0,-3-9-1 16,1-3-1-16,1 1 1 0,-1 4-1 0,1-8 0 0,-1-6-1 0,-1 0 1 15,-4-1-1-15,1-1-6 0,-1-5 0 16,4-2 0-16,1-4-1 0,1-4-6 0,-5-3 0 16,-3-1 0-16,2-7 2 0,-2-3 7 0,-2 1 0 0,-3 0 0 0,12-6 0 0,-9 1 0 15,-3 3 0-15,1-2 0 16,6-9 1-16,-6-4-4 0,-4 0 1 15,-3 2 0 17,2-3 0-32,1-3-11 0,-3 0 1 0,0-3 0 0,-2-2-1 0,-4-1 12 0,-6-1 1 0,1-2 0 15,5 0 0-15,-6 7 0 0,1 1 0 0,-4 1 0 0,1 4 0 0,-3 2 3 0,2 4-1 0,5 4 0 0,-3 5 0 0,3 0 3 32,-1 0-1-17,3 2 1-15,2 2 0 0,-3 0 0 0,1 0 0 16,-2 0 0-16,1 0 1 0,3 0 1 0,-2 0 2 0,-3 0-1 0,3 2 1 0,2 4-4 0,-2 3-1 0,4-3 1 0,4 11-1 0,-2 4 1 0,-2 1 0 0,0-3 0 15,4 6 0-15,3 1 3 0,-1-7 1 16,5-4-1 15,-2 0 1-31,-1-3-5 0,1-5 1 0,-7-5-1 0,9 2 1 0,-7-2-4 0,-2 0 1 0,2 0 1 16,3-2-1-16,-3 0-1 0,0 0 1 0,-4 0-1 0,3-2 2 0,3-2-5 16,-2 0 2-16,1 2 0 0,-3-5 0 0,-2-3-5 0,4-3-1 0,0-2 1 15,3-10 0 1,-5-3-1-16,-2 5 1 0,0 6-1 0,0 4 2 15,0 4-2-15,0 3 1 0,0 2-1 0,0-1 1 0,0 1 1 0,0 2-1 16,0 2 1 15,0-2 0-31,0-2-1 0,0 1 1 16,0 3-1-16,2 0 1 0,0-2-1 0,5 2 1 0,-3 0-1 0,0 0 1 0,-2 0-5 0,5 0 1 0,-3 0-1 0,3 0 1 0,3 0-1 0,-5 0 1 0,1 0 0 0,5 0 0 31,0 0 6-31,-7 0 0 0,-2 0 0 16,9 0-1-16,-5-4 3 15,-2 2 0-15,3 2 0 0,4-4 0 0,-5-1 4 0,-2 1-1 0,1 0 1 0,3-5-1 0,1-1 1 0,-7-1 2 0,2 3 0 0,3-1-1 0,-7 1-3 0,-2-1 1 32,2 1-1-1,0-9 0-31,0 0 2 0,-5-2 0 0,5 2-1 16,-4 2 2-16,2 0-5 0,-2-2 0 0,-1 2 0 0,-1-4 1 0,4 0-1 0,-3 2 0 0,1 2 0 0,8-2 0 0,-4-2 0 0,-4 2 1 0,4 6 0 0,0-2 0 0,4 0 2 15,3 5 0 1,-7 2-1-16,6-3 2 0,-1 1-1 0,-1 1 1 0,2 7 1 15,1-4-1-15,-1 0-4 0,-2 2 2 0,3 2-2 0,4-3 1 0,-5-1-1 16,3 2 0-16,-3 4 0 0,7 2 0 0,2 5-8 0,-2-1 1 0,-2 3 0 47,-1 0 1-47,5 1-4 0,-8 1 1 0,-1-2-2 0,3 4 2 0,-7-3 7 0,2-3 0 0,-2 2 0 0,3 1-1 0,-5-1 3 16,0-3 0-16,0-3 0 15,-5 5 0-15,3 3 3 0,2-2 0 0,0-3 0 0,-6 1 1 0,-3-1 5 16,3 1 0 15,1-3 0-31,-1 5 1 0,2-1 3 16,-3-1 2-16,1-3 0 0,-1 3-1 0,-1 1-7 0,1-1 0 0,5-3-1 0,-2-1 2 0,-2-3-2 0,-3 0-1 0,7-2 1 0,2 0 1 0,0 0-2 0,0 0 1 0,0 0 0 31,0 0-1-31,0 0-4 0,0 0 2 0,0 0-1 0,-4-2 0 0,4 0-3 0,-3-1 0 0,-1 1 0 16,4-8 0-16,0-7-17 0,0-2 0 15,0-3 0-15,0-8 0 0,7-6 8 0,-1 2 0 0,-2 5-1 0,1-5 1 0,-3 2-7 16,-2 4 1-16,4-4-1 0,-4-4 0 0,0 0-4 15,0 4 0-15,0 4 1 0,0 3 0 0,4 1 2 0,-2 1 0 32,3-7 0-32,-3 0 0 15,2 5 14-15,0-1-1 0,-1 3 1 0,-3 6 0 0,0 0 0 0,4 2 1 0,0 2-1 0,-2 5 1 0,3-1 1 0,-3 1-1 16,2 2 1-16,0 3 1 0,-2 3 13 0,3-2 1 16,-5-2-1-16,0 4 0 0,6 2 10 0,-1 0 0 15,-3-2 1 16,6 9-1-31,5 6-22 0,2 2 0 0,-2 2 0 0,8 15 0 0,3 0 0 0,-5-2 0 0,-1 0 0 0,-1 0 0 0,-4-1 11 0,2-1 0 0,2 0 1 32,4 0-1-32,-8 2-11 0,-2-1 0 0,4-3 0 0,-2 2 1 0,-2-7-1 0,-5-4 0 31,0-2 0-31,5 0 0 0,-2-2 0 0,-7-4 1 0,2-3-1 0,3-5 1 0,-3-1-1 0,-2-2 1 0,-2 0-1 31,4 0 1-31,-4 0-1 0,5 0 0 0,-3 0 0 0,-2 0 0 0,0 0 0 0,0 0 0 0,0 0 0 16,0-2 2-16,0 2-2 0,0 0 0 0,0 0 0 0,0-7 1 62,0-3 2-30,0-3 0-32,0 0 1 0,0-10 0 0,-2-5 4 0,-3 7 1 0,5 4-1 0,-4 2 1 0,4 6-1 0,0 5 1 0,0 2-1 31,0-2 1-31,0 2 5 0,0 2 1 0,0 0-1 0,0-3 1 0,4 3-4 0,3 0 0 0,-7 0 1 0,4-2-1 0,-2 2-2 0,3 0 1 15,1 0-1-15,3 2 1 0,3 5 0 0,-1-1 0 0,0-2 0 0,2 7 0 0,2 4-5 0,2-2-1 0,-2-7 1 0,-6 1 1 0,1 1-2 0,-5 1 2 0,5-5-1 32,3 2 1-1,-2 1-6-31,0-3 1 0,-5-4-1 0,5 0 1 16,-5 0-2-16,3-2 0 0,-3 0 0 0,5-11 1 0,0 0-24 0,-5 0 1 0,1 3-1 0,-1-16 0 0,-2-2-6 0,1 5 0 0,-3 2 0 0,2-5-1 0,0 3-6 0,-4 6 0 0,-8-2-1703 0</inkml:trace>
  <inkml:trace contextRef="#ctx0" brushRef="#br0" timeOffset="175188.5">22784 15905 1030 0,'0'0'0'0,"0"0"0"0,0 0 0 0,5 3 58 0,-1 1 0 0,2 2 1 0,1-4-1 0,4 0-58 0,-7 3 0 0,-2-1 0 0,9 4 0 0,0 5-8 15,-1 0 1-15,1-4 0 0,2 1 0 0,-2 1-20 0,-1-3 0 0,3-1 0 0,-4-1 1 0,-3 0 8 0,1 1 0 0,-1-1 0 0,3-2 0 0,-9-4-774 0</inkml:trace>
  <inkml:trace contextRef="#ctx0" brushRef="#br0" timeOffset="176453.68">22694 15814 1093 0,'0'0'0'0,"0"0"0"0,0-2 0 0,0 0 20 0,0 2 1 0,0 0-1 0,5-2 2 0,-3 0-26 0,-2 2 2 0,0 2 0 0,0-2-1 0,8-5 3 0,-1 1 0 0,-5 2 0 0,13-2 2 0,2-3-1 0,7 1 1 0,-9 2 0 0,6 4 0 0,-1 2 4 0,1 2 0 0,-4 0-1 0,0 3 2 16,5 3-6-16,-1-1 0 0,7-1 0 0,11 5 0 0,-5 4-2 0,-6 0 0 0,4 0 0 0,-2 7 0 0,-4-7-12 0,-2 0 0 0,-3 6 1 0,3 3 0 0,4 1 6 0,-3-1 1 0,-1 1 1 0,-7 1-1 15,5 2 7-15,-5-1 0 0,0 1-1 0,0-2 1 0,0-7 2 0,-2 0 0 0,-2-1-1 0,2-3 2 0,-8-7-1 0,1-3 2 0,-1-1 0 0,-5-2-1 0,-2-4 9 0,0 0 0 0,0 0 1 0,0 0-1 0,-2 0-8 0,-3 0 1 0,5 0-2 0,-6-6 2 0,-5-3 22 0,-4-1 0 0,2-5 1 0,-15-15 0 0,1-2-5 0,5 7-1 0,1-3 1 0,-7-2 1 0,0 5 19 0,4 1 1 0,7 3-1 0,0-9 1 0,-5 1-6 0,5 1 0 0,2 0 1 0,-2-2 0 0,0 7-4 0,4-2 2 0,2-7-1 0,3-2 0 0,-1 2-5 0,0 2 1 0,9-2 0 0,0 0 1 0,0 7-6 0,5 3 0 0,1 3 0 0,5-4 0 16,0 2-11-16,-1 4 1 0,3 2-1 0,7-2 1 0,-3 2-1 0,-4 6 1 0,-3-1 0 0,8 6 1 0,3-3-8 0,-4 7 0 0,0 0 1 0,5 0-1 0,-1 7-6 0,-8-3-1 0,-2 6 1 0,0 3-1 0,-1 2-2 0,-3-2 0 0,-1 0 0 0,3 8 1 0,-3 0-4 0,-4-2 0 0,-2 2 0 0,-6 13 0 0,6 0-5 0,-2-4 2 0,-7 4 0 0,-1 0-1 0,-3-4-1 0,2-2-1 0,0 1 0 0,-10 3 2 0,-3 0-2 0,3-2 1 0,1-4-1 0,1-1 2 0,2 1-5 0,-7-5 1 0,-4-2-1778 0</inkml:trace>
  <inkml:trace contextRef="#ctx0" brushRef="#br0" timeOffset="176482.23">22456 15616 1608 0,'0'0'0'0,"0"0"0"0,-6 0 0 0,-1 0 73 0,7 0 1 0,4 0-1 0,5 5 1 0,2-3-45 0,-3 0 1 0,-8-2-1501 0</inkml:trace>
  <inkml:trace contextRef="#ctx0" brushRef="#br0" timeOffset="176520.92">20898 18618 1659 0,'-5'0'101'0,"-33"-4"-63"0,10 2 2 0,13 2-2 0,8-2 1 0,7-2-25 0,0-1-1 0,5 3 0 0,12-15 2 0,11-8-7 0,-5-5 1 0,-1-4-1 0,12-15 1 0,-2-6 5 0,3 2 2 0,10 2-1 0,-7-3 0 0,5 6-3 0,-2 3 0 0,4-2-1 0,15-10 1 0,3-7 4 0,1-4 1 0,-2-7-1 0,11 5 1 0,-6 4-6 0,-1 3 0 15,3 1 0-15,15-8 0 0,-7-7 0 0,4 3-1 0,5-5 0 0,-2-6 0 0,-2 15-6 0,-7 4 2 0,13-4 0 0,13-11-1 0,-18 2 1 0,-10 7-1 0,5 2 1 0,-1 2 0 0,-6 4 6 0,-3 9 1 0,5-3 1 0,5-5-1 0,-12 1-9 0,-14 7-1 0,1 4 0 0,-5-5 2 0,-5 12 4 0,-3 10 0 0,-1 6 0 0,0-2 1 0,-3 3 2 0,-8 8 2 0,-4 4-1 0,-1 2 1 0,-6 4 4 0,-6 5 0 0,0-2 0 0,-5 2 0 0,-1-1-8 0,-5 5 1 0,0 0 0 0,0-4 0 0,6 4-5 0,-6 0 1 0,0 0-2 0,0-4 2 0,0 4-1960 0</inkml:trace>
  <inkml:trace contextRef="#ctx0" brushRef="#br0" timeOffset="201627.57">20320 15450 138 0,'0'0'0'0,"0"0"0"0,0 0 0 0,0 0-25 0,0 0 1 0,0 0 0 0,0 0 0 0,0 0 23 0,0 0 1 0,0 0 0 0,0 0 0 0,0 0-1 0,0 0 1 0,0 0-1 0,0 0 1 0,0 0-3 0,0 0 2 0,0 0 0 0,0 0 0 0,39 0 0 0,-18 0 0 16,1 0 0-16,6 0 1 0,-9 0-1 0,-2 0 1 0,2 0-2 0,1 0 2 0,-9 0 0 0,6 0 0 0,2 0 0 0,0 0 0 0,3 0 23 0,-5 0 0 0,0 0 1 0,5 0 0 0,-1 0 3 0,-4 0-1 0,7 0 1 0,4 0 1 0,4 0-4 0,-4 0 0 0,0 0-1 0,10 0 2 0,-5 0 2 0,-8 0 0 0,1 0 0 0,-2 0 0 0,1 0 5 0,-5 0 2 0,-1 0-2 0,0 5 2 0,3-5-9 0,-5-2-1 0,5 4 1 0,1-2 0 0,-1 2 2 0,-7 0 0 0,-2-2 0 0,2 4 1 0,-3-2-5 0,-1 0 1 0,2-2-1 0,-2 0 2 0,6 0-6 0,-2 0 1 0,-2 0-1 0,-2 0 2 0,4 0-17 0,2 0 2 0,-2 3-2 0,-2 1 2 0,4 0 0 15,-2-2 1-15,-4 3 0 0,6-5 1 0,2 2-4 0,-4-2 1 0,-2 0-1 0,6 0 2 0,-1 0-5 0,-6 0 1 0,6 0 0 0,3-2 1 0,-21 2-770 0</inkml:trace>
</inkml:ink>
</file>

<file path=ppt/ink/ink9.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21-01-08T03:08:54.095"/>
    </inkml:context>
    <inkml:brush xml:id="br0">
      <inkml:brushProperty name="width" value="0.05292" units="cm"/>
      <inkml:brushProperty name="height" value="0.05292" units="cm"/>
      <inkml:brushProperty name="color" value="#FF0000"/>
    </inkml:brush>
    <inkml:context xml:id="ctx1">
      <inkml:inkSource xml:id="inkSrc13">
        <inkml:traceFormat>
          <inkml:channel name="X" type="integer" max="2496" units="cm"/>
          <inkml:channel name="Y" type="integer" max="1680" units="cm"/>
          <inkml:channel name="T" type="integer" max="2.14748E9" units="dev"/>
        </inkml:traceFormat>
        <inkml:channelProperties>
          <inkml:channelProperty channel="X" name="resolution" value="118.29384" units="1/cm"/>
          <inkml:channelProperty channel="Y" name="resolution" value="119.14893" units="1/cm"/>
          <inkml:channelProperty channel="T" name="resolution" value="1" units="1/dev"/>
        </inkml:channelProperties>
      </inkml:inkSource>
      <inkml:timestamp xml:id="ts1" timeString="2021-01-08T03:09:06.097"/>
    </inkml:context>
  </inkml:definitions>
  <inkml:trace contextRef="#ctx0" brushRef="#br0">13357 17402 1356 0,'0'0'0'0,"0"0"0"0,0 0 0 15,-11 22 60-15,0-20 0 0,5 2 0 16,-1 2 0-16,3-4-14 0,-7-4 0 0,11 0 0 0,0 2 0 15,0 0-32-15,-6 0 0 0,6 0 1 0,0 0 0 16,0 0-15-16,0 0 0 0,0 2 0 0,6 0 0 16,-1-2 0-16,1-2 0 0,-2 0 0 0,3-4 0 15,4-5-1-15,1 1 1 0,6-1 0 0,-3-2 0 0,8-4 3 16,-1 0 0-16,-5 4 1 0,4 1-1 0,-8 3 1 16,2 1 2-16,2-1-1 0,7-4 0 0,-2 5 4 15,-5 1 0-15,8 3 0 0,3-4 1 0,2-3 3 16,-4 3 0-16,-2 1 1 0,4 1-1 0,0-3-10 15,-3 3 2-15,-1 2-1 0,0 2 1 0,1-3-3 16,-5 1 1-16,-1 2 0 0,0-4 0 0,3 1 4 0,-1 5 1 16,1 0-2-16,-3-2 2 0,2 2-3 0,-3 0-1 15,3 0 1-15,7-4-1 0,4 4-3 0,-8 4 2 16,4 0-1-16,10-1 0 0,-3-1 1 0,-7 0 1 16,4 0-1-16,2 0 2 0,-6 2-7 0,4 1 1 15,-4-1 0-15,7-2 1 0,3 2-6 0,-10 3-1 16,0-1 0-16,4-4 0 0,-2 2 6 0,7 3 0 0,-1 1 0 15,7-1 1-15,-2-3-1 0,-2-2 0 0,-1 0 0 16,5 0 1-16,-2-2 2 0,-7 0 0 0,9 2 0 16,-4 3 1-16,-7-3 10 0,-2 0 2 0,-2 4-1 15,0 1 1-15,6-5-4 0,5 0 0 0,0 0 0 16,6-2 1-16,-7 0-15 0,-3 2 2 0,1 2-1 16,-2 1 1-16,-6-1 4 0,0 0 2 0,7 0-2 15,-3-4 2-15,-9-2 2 0,-1 4 1 0,6 5 0 16,-5 1 1-16,5-1 5 0,-2-5-1 0,6 2 1 0,-2 2 0 15,2-4-9-15,-4-2-1 0,7 5 1 16,-3-1-1-16,-4-2-2 0,-5 0 2 0,1 2-2 0,-2 3 1 16,-5-3-2-16,4-2 2 0,3 3-2 0,2 1 1 15,-9 0-3-15,0-1 1 0,0-1 0 0,0-4 0 16,3 2-6-16,-3 0 1 0,-4 2-1 0,12 1 2 0,-1-5-6 16,0 0 1-16,3 2 0 0,1 4 0 15,0 0 0-15,-6-3 0 0,6-1 0 0,0 0 1 0,-3 2 2 16,-8 0 1-16,3 1-1 0,6 1 1 0,-9 0 3 15,4-4 0-15,-1 3 0 0,7 3 0 0,1-1 2 16,0-3 0-16,-6 0 0 0,-5 5 0 0,4-3 1 16,3-2 1-16,4 3-1 0,4 1 1 0,2 1 5 0,-1-3 1 15,1-2-1-15,5 5 0 0,-5-1 1 0,-2-4 1 16,-4 1 0-16,6 1 0 0,-6 0-1 0,0-3 1 16,4 1 0-16,-4 2 0 0,0-2-9 0,-4 1 1 15,2 1 0-15,4 3 0 0,2-1 2 0,0-1-1 16,7-3 0-16,6 4 1 0,-4 1 1 0,-3-3-1 15,7 3 1-15,-2-1-1 0,-4-4-3 0,-1-1 0 0,10-1 0 16,-3 0 1-16,4-6-1 0,7-7 0 0,10-6-1706 16</inkml:trace>
  <inkml:trace contextRef="#ctx0" brushRef="#br0" timeOffset="3339.59">15274 4954 1117 0,'0'0'0'0,"0"0"0"16,0 0 0-16,0 0 32 0,0 0-1 0,0 0 0 15,23-2 2-15,-18 4 16 0,-3 2 1 0,-2 0-1 0,4 1 2 16,2 1-32-16,5-2 0 0,-11 3 0 0,4 1 1 15,-1 9-20-15,5-2 0 0,1 0 0 0,1 10 0 0,1 9 0 16,6 5 0-16,-2-3 0 0,-2-2 0 0,2-2 2 16,-2 10 2-16,2 9-1 0,2 0 0 0,-10-2 10 15,4-4-1-15,6 0 0 0,0 3 2 0,-2-7-2 16,-4-1 1-16,2 5-1 0,4-9 0 0,4 2-4 16,-10-6 1-16,13 11 0 0,-9-14 0 0,-3 3-7 15,3 2 2-15,7 0-2 0,-16-8 1 0,1-5-3 16,4-2 1-16,6 0-1 0,-17 1 2 0,0-20-1264 0</inkml:trace>
  <inkml:trace contextRef="#ctx0" brushRef="#br0" timeOffset="3811.62">15304 5356 1231 0,'4'-5'0'0,"2"-14"0"15,-12-4 0-15,2-3 37 0,-3 1 1 0,7-1-1 16,-4-3 1-16,2-1-10 0,4 4 1 16,2-8-1-16,-4-6 1 0,7 10-24 0,-3 0 0 0,7 1 1 0,-5-12 0 15,5 5 12-15,2 6 1 0,6 1-1 0,0-5 1 16,-8 4-12-16,4 8 0 0,-2 8 1 0,8-14 0 15,-3 7 10-15,-1 6 0 0,0 6 0 0,4-6 0 16,-3 3-8-16,-3 7 1 0,2 5 0 0,4-8 1 0,-4 4-7 16,1 6 1-16,-1 4-1 0,6-2 2 0,-8-4 28 15,3 7 1-15,-1 6-1 0,4 1 1 0,1 8-11 16,-5 3 1-16,0 9 0 0,0-4 1 0,-2 2-7 16,-2-2 2-16,-2 4-1 0,-5-5 0 0,-6 1 5 15,5-4 0-15,5-1 0 0,-14-1 1 0,2-5-27 16,-2-2 0-16,8 2 0 0,-13 2 0 0,-1-2-6 0,7-4 1 15,-1 9 1-15,-7-10-1 0,1-1 0 0,1 0-1 16,1 2 1-16,-3 2 0 0,-2-2 2 0,2-2-1 16,7 1 1-16,-3 1 1 0,-3-8 2 0,3 1 0 15,3-1 0-15,-7 7 0 0,5-5 1 0,4 2 0 16,2-9 0-16,-9 6 0 0,-2-1-1 0,9-3 0 16,-2 0 0-16,-3-4 0 0,7 0-1610 0</inkml:trace>
  <inkml:trace contextRef="#ctx0" brushRef="#br0" timeOffset="4121.04">15866 4658 1218 0,'0'0'0'0,"7"-4"0"16,8 0 0-16,2 2 55 0,-11 0 1 0,5-5 0 0,4-1 1 15,-4 1-26-15,-3 7 1 0,-3 0 0 0,5-4 0 16,1 2-1-16,-5 2 0 0,1 2 1 0,4 7-1 0,-1-3-29 16,-3 2 2-16,4 3-2 0,-1-2 1 0,5 12 2 15,-6 0 0-15,2 7 1 0,6 1 0 0,-7-1 8 16,-1 2 1-16,0 8-1 0,1-4 1 0,1-6-5 16,0-1 1-16,-5 3 0 0,5 11 1 15,-5-12 7-15,5 1 0 0,9 6 0 0,-14-2 1 0,0-8-13 16,5-3 0-16,-4-2-1 0,-7-1 1 0,6-10-6 0,5 1 0 15,-3 4 0-15,-8 0 1 0,2-5-2 0,3-5 0 16,-5-5-1455-16</inkml:trace>
  <inkml:trace contextRef="#ctx0" brushRef="#br0" timeOffset="4434">16044 4758 515 0,'0'0'0'0,"0"0"0"16,0-10 0-16,7-10 84 0,1 6 0 0,1-6 0 16,-1-1 0-16,-1 2-73 0,6 4 2 0,-9 0-2 15,11-6 1-15,-4-2-6 0,-3 1 1 0,1 3-2 0,2-4 2 16,-3 2-7-16,3 1 0 0,0 3 0 0,-5-12 1 15,9 1 10-15,-2 7 2 0,9 2-2 0,-16-11 1 16,3 4 21-16,3 1 1 0,-1 10-1 0,-4-11 1 16,-3 7-7-16,9 4 0 0,-2 9 0 0,-1-9 0 15,-5 0 13-15,1 11 0 0,0 0 1 0,-1-7 0 0,-1 1-20 16,-2 1 0-16,5 9-1 0,-3-4 1 0,2 2-9 16,-1-3-1-16,-1 10 0 0,-2-5 0 0,-2 0-1139 15</inkml:trace>
  <inkml:trace contextRef="#ctx0" brushRef="#br0" timeOffset="4705.14">16096 5192 841 0,'0'2'0'16,"-7"11"0"-16,7-9 0 0,-2-2 29 0,-2 2 0 15,4 3 1-15,0-5 0 0,4 0-10 16,-4-2 0-16,0-2 1 0,2 2-1 0,5 0-17 0,-7-2 2 0,4 0-2 15,7-13 1-15,6-11 13 0,4-3 1 0,7-5-1 16,-4-5 1-16,2 3 16 0,2 0-1 0,2 2 1 16,-9-6 1-16,7 6 4 0,4 0 2 0,-2 8-1 15,-4-6 0-15,-2 0-6 0,4 7 1 0,-3 8 0 16,1-7-1-16,-11 9-17 0,2 5 1 0,-2 6-1 16,-2-3 1-16,-6 3-9 0,1 4 1 0,-1 4-1 15,-1 0 1-15,1 3-9 0,-3-1 0 0,-4 3 0 16,0 35 1-16,0-44-1257 0</inkml:trace>
  <inkml:trace contextRef="#ctx0" brushRef="#br0" timeOffset="4885.22">16368 5511 1130 0,'0'0'0'0,"0"0"0"0,0-4 0 0,5-7 29 16,1-4 0-16,11-4 0 0,5-17 0 0,1-9 5 15,5 3 0-15,2 1-1 0,0-3 1 0,3 3-6 16,-6 7 0-16,4-8 0 15,5-1 1-15,-2 7-20 0,1 0 1 0,-7 2-1 0,-3-7 1 0,-1 1 2 0,8 6-1 16,5 4 0-16,-5-8 0 0,2 6-8 0,-6 7 0 16,0 1-1191-16</inkml:trace>
  <inkml:trace contextRef="#ctx0" brushRef="#br0" timeOffset="7895.46">18547 2883 99 0,'0'0'0'15,"0"0"0"-15,0 0 0 0,-28 0 50 16,17 0-1-16,1 0 1 0,-3 0-1 0,2 0 26 0,7 0 1 0,4 0 0 16,-7 2 0-16,3-2-39 0,4 0 0 0,0 0 0 15,-2 0 1-15,-2 0 31 0,4 0 0 0,0 4 0 16,0-4 0-16,-7 5-45 0,3-5 0 0,4 4 1 15,0-4 0-15,0 2 1 0,-2-2-1 0,-2 0 1 16,4 4 0-16,0 1 1 0,0 5 0 0,0-6 0 16,6 7 0-16,3 8-3 0,-1 0 2 0,7 3 0 15,9 12 0-15,4 2-6 0,0 2 0 0,4 2 1 0,-4 1 0 16,-7-1 4-16,-2-2 0 0,9-1 1 0,-2-1 0 16,-9-9-7-16,0-1 1 0,1-1 0 0,7 1 1 15,-12 8-14-15,2-9 2 0,-4 1-1 0,2-7 1 16,-7-8-2-16,-1 1 1 0,-5 6 0 0,10-8 0 15,-7-1-4-15,1-3 2 0,-4 3-1 0,0 1 1 0,0-6-7 16,0-4 1-16,0 0-1339 0</inkml:trace>
  <inkml:trace contextRef="#ctx0" brushRef="#br0" timeOffset="8413.75">18446 2994 1093 0,'0'0'0'16,"7"0"0"-1,-1-7 0-15,5 7 55 0,0 0-1 0,-5 7 1 0,13-7 2 0,-1 4-28 0,-6-4 0 16,10 4 0-16,1 7 0 0,5-1-29 0,-6 5 0 0,1 4 0 16,-1-4 0-16,-5-4-3 0,-2-1 1 0,-8 10-1 15,3-10 1-15,-3 1 3 0,-3 2 0 0,0 4 1 16,3-2-1-16,-1-7 9 0,1-2 1 0,-7 3 0 0,4-7 0 16,0-2 4-16,-2-2 0 0,-2 2-1 0,7 0 1 15,-7-4-3-15,4-1 0 0,0 5 1 0,-1-21 0 16,5-6-4-16,-6 1 0 0,5 0 0 0,-3-10 1 15,2 2-4-15,-6 5 0 0,0-8-1 0,5-1 1 0,1 2-1 16,-6-2 1-16,4 2 0 0,-1-5-1 0,-3 1-4 16,4 6 2-16,0 0-1 0,3-2 0 0,-1 6-1 15,-6 6 0-15,7 14 0 0,3-5 1 0,-5 0 3 16,-5 4 1-16,6 11-1 0,5-4 1 0,-5 0 6 16,-6 2 1-16,4 2-1 0,9 0 2 0,-2 0-13 15,0 0 1-15,0 2-1 0,12 13 1 0,5 4 5 0,4 6 1 16,3 9 0-16,-14-4 0 0,5-4-1 0,-3-1 2 15,12 14 0-15,-14-3 0 0,3-7 5 0,-3-5-1 16,7-3 1-16,-4 5 0 0,-9-7-7 0,2 0 1 16,5 11-1-16,-5-20 0 0,-4-3 4 0,-3 5-1 15,1 3 0-15,4-8 1 0,-9 1-10 0,1-6 1 16,4 3 1-16,-5-10-1 0,-6 5-1465 0</inkml:trace>
  <inkml:trace contextRef="#ctx0" brushRef="#br0" timeOffset="8935.79">19590 2264 967 0,'5'0'0'0,"-1"0"0"0,-2 0 0 16,2-4 51-16,-1 0 1 0,-3 0 0 15,0 4 0-15,0 0-30 0,0 0 0 0,0 0 0 0,0 4 0 16,-7 0-19-16,7 0 2 0,-2-2-2 0,-13 13 2 15,-2 9-3-15,2 1 1 0,8-6 1 0,-6 7-1 0,5-5 3 16,8-2-1-16,0 0 1 0,-2-8 1 0,-5-5 0 16,3 3 2-16,10 2-1 0,-6-1 1 0,5 3 0 15,-3-7 0-15,2-1 0 0,3-1 1 0,1 6-2 16,-1-5 1-16,-1 1 0 0,5-6 0 0,6 0-4 16,0 4 0-16,0-4 1 0,5-4-1 0,6 4 9 15,4 0 0-15,-2 0 1 0,2-4 0 0,-8 2-9 16,1 2 1-16,-1 0 0 0,-2 0 0 0,-5 0 7 0,-2 0 2 15,4 6-2-15,-2-6 2 0,3 4-9 0,-12 3 0 16,3 5-1-16,0-1 2 0,-1-7 2 0,1 3 0 16,-11 1 1-16,11 5 0 0,-5 0 2 0,1-3 1 15,-7 1-1-15,4 4 2 0,2-7-9 0,-6 3 2 16,0 4-1-16,0 4 1 0,0 2 2 0,-6-2 0 16,2-2 0-16,2 3 1 0,-7-10 11 0,0 3 0 0,1 2 0 15,-3 6 0-15,-6-6 2 0,0 0-1 0,4-4 1 16,-2 3-1-16,-7 1 0 0,3-4-1 0,4 8 1 15,-6-4-1-15,1-7 4 0,5 3 0 0,2 4-1 16,-19-11 2-16,15-2-11 0,2 7 1 0,4-3-1 16,-6-2 0-16,-2-8-21 0,4 2 0 0,10 4 1 15,-8-4-1-15,13 2-1648 0</inkml:trace>
  <inkml:trace contextRef="#ctx0" brushRef="#br0" timeOffset="9666.46">20035 2047 979 0,'2'5'0'0,"9"-1"0"0,-7-8 0 0,2-1 30 16,5 5 1-16,4 9-1 0,-6-9 1 0,1 4-10 15,-1 3 0-15,0 3-1 0,6 9 2 0,-9-4-24 16,5 4 2-16,-1 7-1 0,-5-1 1 0,1 5 0 0,5-6 0 15,2 1 0-15,-9 1 0 0,3-7 34 0,3 6 0 16,5 9-1-16,-8-12 2 0,-5-3-9 0,2 0 1 16,7 2 0-16,-5 0 0 0,1-6 4 0,-3-2 1 15,7 2-1-15,0 2 1 0,-5-4-9 0,0-3-1 16,3 1 1-16,-3 4-1 0,-3-11-16 0,-3 0-1 16,4 3 1-16,2-3 0 0,-6-4-3 0,0 2 2 0,0 2-1 15,0-4 1-15,0 0-16 0,0 0 2 0,0 0 0 16,0-6 1-16,0-3-35 0,-6 3 1 0,2-3 0 15,-9-12 0-15,-4-9-18 0,2 5-1 0,4 10 0 16,2-4 2-16,-6-7 4 16,4 7 0-16,5-2 0 0,-5 2 0 0,1-7 6 15,-1 3-1-15,4-3 1 0,1-8 1 0,0 3 45 0,1 1 1 0,1-4 0 16,4-11 1-16,-2 5 5 0,-3 6 1 0,5-7-1 16,-4-3 2-16,4 8 39 0,9 6 1 0,4-4-1 15,-7-2 1-15,5 12-4 0,4 5 1 0,2 2 0 16,0-2 0-16,-6 4-5 0,6 4 1 0,11 3-1 0,-7-3 1 15,-3 1-8-15,3 5 1 0,-8 10-1 0,4-1 1 16,-6-2 6-16,-5 7 0 0,3 1 0 0,-3 5 0 16,-6-4-5-16,0 1-1 0,0-1 1 0,0 6 0 0,0 11-8 15,-10 1 1-15,3 1 0 0,-4-4 0 0,-4-1-25 16,3-6 1-16,1 11-1 0,-6-9 1 0,2-1 18 16,2 1 0-16,6-6-1 0,-8-7 1 0,2-1-15 15,5 1 0-15,8 3 0 0,-7-7 0 0,5-4 5 16,-2 0 0-16,4 0 1 0,0 0 0 0,0 0-3 0,0 0 1 15,-4 0 0-15,4 0 0 0,4 0 5 0,-4 0 1 16,0 0-1-16,0-4 1 0,0 4-4 0,0 0 0 16,0 0 1-16,13-11-1 0,15 3 3 0,0-3 1 15,8 11 0-15,-2-4-1 0,1 4-6 0,-7 8 0 16,0 7 0-16,0-9 1 0,-1-1-4 0,-1 10 1 16,4 6 0-16,-8-6 0 0,-5 4-4 0,0 0 1 15,0 7-1-15,-6-7 1 0,0 2-2 0,-5-2 2 16,3 2-2-16,-14-6 1 0,-1 0-2 0,0 0 0 0,-3 4 0 15,-10 0 0-15,-3 7 0 0,1-5 0 0,-7 2 0 16,6-8 0-16,-6-4-3 0,5 4 0 0,-3 0 1 16,2-9 0-16,3 3-7 0,2 1 1 0,-1-1 0 15,-8-3 0-15,5 3-14 0,1-3 1 0,-1 9-2 16,-5-11 2-16,28-4-1580 0</inkml:trace>
  <inkml:trace contextRef="#ctx0" brushRef="#br0" timeOffset="10347.78">15720 6455 866 0,'2'4'0'0,"3"0"0"0,-5 1 0 16,0 1 55-1,0-6 1-15,6 4 0 0,-6 7 0 0,4-7-23 0,-4-2 0 16,7 0 0-16,3 1 1 0,-3 1-15 0,-3-4 1 0,0 0 0 0,20-11 0 0,15-2-10 16,6-4 2-16,0-6-1 0,-2-3 0 0,-9 1 10 15,1-5 2-15,-8 5-2 0,12-16 2 0,6 9-3 16,-6 5 1-16,-1-14 0 0,1-3 1 0,0 1 12 0,10 7 1 15,3-9 0-15,3-6 0 0,-12 2 2 0,-2 9 1 16,-2 2 0-16,2-5 0 0,-9 9-5 0,-4 5 1 16,10-10-2-16,-14 7 2 0,-3 5 4 0,3 5 1 15,-3-1 0-15,-10 8 1 0,-4 2-11 0,8-1 1 16,-3-1 1-16,-7 6-1 0,-1 3-2 0,-2-3 1 16,5 3-1-16,-5 2 1 0,-2-1-7 0,0 3-1 15,0 0 0-15,0 0 1 0,0 2-8 0,0 0 1 16,0 0-1-16,0 0 1 0,0 0-6 0,0 0 0 0,0-4 0 15,8-3 1-15,-8 7-1894 0</inkml:trace>
  <inkml:trace contextRef="#ctx0" brushRef="#br0" timeOffset="10914.37">19039 4424 1093 0,'4'0'0'16,"2"5"0"-16,-6-5 0 16,-6 2 70-16,6 2 1 0,6-4 0 0,-1 4 0 15,-3-4-51-15,0 0 0 0,0-4 0 0,5 0 0 0,1 2-20 0,-6-3 1 16,7 1 0-16,27-30 0 0,12 2 20 0,-8-2-1 0,3 9 0 15,-2-16 0-15,-7 7 0 0,3 5 1 0,-1 7-1 16,3-18 0-16,0 2 14 0,6 2 1 0,11 1-1 16,-3 1 1-16,3-2 3 0,2-4 2 0,9-5-2 15,3-4 1-15,-7-6-6 0,-1 4 0 0,9 6 1 16,6-8 0-16,-4-2 1 0,-6 6 1 0,6 4 0 16,4-1 0-16,-11 1-1 0,-3 7 1 0,3 2 0 15,-4-20 0-15,-6 7-7 0,0 13 0 0,0 7 0 16,0-10 1-16,-13 7-5 0,-5 9 1 0,-1 4-1 15,6-13 0-15,-3 2-4 0,-7 5-1 0,1 6 0 0,-13-1 0 16,1 6-1-16,2 3 0 0,1 4 1 0,-14-7-1 16,-2 1-7-16,6 6 0 0,-2-1 1 0,-3-3-1 15,-5 1-6-15,1 1-1 0,5 7 1 0,-5-13 1 16,-6 15-2095-16</inkml:trace>
  <inkml:trace contextRef="#ctx1" brushRef="#br0">23209 10047 0,'0'0'0,"0"0"16,0 0-16,0 0 15,0 0-15,0 0 16,0 11-16,0 0 15,-11-11-15,11 12 16,-11-12-16,11 11 16</inkml:trace>
  <inkml:trace contextRef="#ctx0" brushRef="#br0" timeOffset="12564.49">15976 7084 941 0,'0'0'0'32,"0"0"0"-32,8 28 0 0,-10-3 22 0,-2-1 1 0,-3 48 52 0,7-44-45 15,0 1 1-15,5-3 0 0,-3-5-12 0,2 3 1 0,7 3 1 16,-5 1-1-16,1-3 17 0,-3 5 0 0,7 0 0 15,2 2 1-15,-7-5-38 0,3-1 1 0,1 4-1 16,3 0 1-16,2-5-1 0,-6-6 1 0,6 2 1 0,6-1-1 16,-14-10 4-16,6-1 1 0,2-5-1 0,-3 2 2 15,-7-6 0-15,-1 0 0 0,2 0-1 0,1-4 2 16,-3 2 6-16,1 0-1 0,-5 0 1 0,2-11 0 16,8-4-3-16,1-9 2 0,2 3-2 0,-9-26 1 15,3 2 23-15,-3 3 0 0,7 3 0 0,-16-3 1 0,5 10 6 16,0 4 1-16,-6-4 0 0,-9-2-1 0,9 10 1 15,-1 1 1-15,-4 1-1 0,-1-1 1 0,-10 10-6 16,5 4 2-16,2 1-2 0,4 1 1 0,0-1-9 16,9 1 2-16,-8 7-1 0,3 0 1 0,3 0-13 15,4 2 0-15,-5 0 0 0,5 4 1 0,0-2-22 0,0-2 0 16,0 0-1-16,-6 0 2 0,6 0-22 0,-4 0 0 16,4 0 1-16,4 4-1 0,-4-4-1690 0</inkml:trace>
  <inkml:trace contextRef="#ctx0" brushRef="#br0" timeOffset="12797.81">16261 6903 1042 0,'0'0'0'0,"0"0"0"15,0 0 0-15,4 0 62 0,5 5 1 16,2 1-2-16,-7-4 2 0,0 5-44 0,-2-3 1 0,3-4-1 15,5 4 2-15,3 3-20 0,-2 3 1 0,-5 5 0 16,16 4 1-16,2-2 4 0,-5 2 2 0,4 5-1 16,-5-9 1-16,-1-1-3 0,-2 3-1 0,2 9 1 0,0 2 1 15,-2 1 7-15,-2-3 1 0,2-1 0 0,4-3-1 16,-8 1-10-16,0-2 0 0,-5 7 0 0,5-13 1 16,-11-15-1138-16</inkml:trace>
  <inkml:trace contextRef="#ctx0" brushRef="#br0" timeOffset="13265.41">16274 6810 1004 0,'0'-2'0'0,"0"2"0"0,4-9 0 0,3 3 38 0,-3 2 0 15,2 2 0-15,5-3 0 0,0-5-27 0,0 5-1 16,-1-3 0-16,7 4 1 0,1 2-11 0,-5 2 0 15,6 0 0-15,15-5 1 0,1 5-1 0,-14 5 0 16,3-5 0-16,1 4 0 0,-5-2-1 0,1 6 0 16,-4 3 0-16,5-5 1 0,-7 3 0 0,-2-5 0 15,19 7 0-15,-13-5 0 0,-4 3 2 0,-2 1 1 0,-2-5 0 16,-7-5 0-16,3 0 15 0,-3 0 1 0,2 2 0 16,-6 0 0-16,0-2 0 0,5 0 0 0,-3 0 0 15,-2-2 2-15,0 0-9 0,0 2 0 0,0-5 1 16,0-3 0-16,-2-3-3 0,-3 1 1 0,5-5 1 15,-4-7-1-15,-2-7 8 0,-1-1 0 0,7 7 0 16,-15-7 1-16,-2 0-10 0,4 4 0 0,2 5 1 16,11-9 0-16,-6 5 25 0,-3-3 0 0,3 7 0 15,6-4-1-15,-2 5 8 0,-3 5 0 0,10 7-1 0,3-3 2 16,-8 1-1-16,0 3 1 0,0 7-1 0,5-4 1 16,-1 0-9-16,2 4 1 0,-6 0 0 0,7-4 0 15,4 1-6-15,-1 3 0 0,3 5 1 0,2 5 0 16,9 1-10-16,-3 4 2 0,3 0-2 0,-3 2 1 15,5 6-7-15,4 1 1 0,-2 7-2 0,0-1 2 0,0-6-16 16,0 1 0-16,4 5 0 0,-4 0 0 0,-5-5-25 16,-5-8 2-16,7 0-1799 0</inkml:trace>
  <inkml:trace contextRef="#ctx0" brushRef="#br0" timeOffset="13449.66">17276 6408 1243 0,'0'0'0'16,"0"0"0"-16,5 6 0 0,1 5 66 0,-2 2 1 16,-1 4 0-16,5 8 0 0,5 9-23 0,4-4 1 15,0 4-2-15,-6 0 2 16,0 2-26-16,6-4 0 0,11 7 1 0,-7-3-1 16,7 2-21-16,0-8 1 0,4 6 0 0,3 2 1 0,-5 5-3 0,2-1 1 0,2-1-2 15,-1 3 2-15,-33-44-1311 0</inkml:trace>
  <inkml:trace contextRef="#ctx0" brushRef="#br0" timeOffset="14749.89">16351 8634 892 0,'0'0'0'16,"0"0"0"-16,0 0 0 0,22 4 91 0,-9-4 1 15,2-4 0-15,2 0 0 0,0-2-45 0,0-5 0 16,5 7 0-16,5-7 1 0,-1-8 7 0,-2-2 0 16,4 1 0-16,6-9 0 0,-6 3-29 0,6-1 1 0,5-12 0 15,0-3 0-15,-1-1-4 0,7 1 1 0,5-7 0 16,6-9 0-16,-7 3 0 0,-4 2-1 0,6 2 1 15,-1-4-1-15,-5 2-3 0,0 6-1 0,4-2 0 16,-10-6 1-16,4 6 8 0,-7 8 0 0,3-3 0 16,0-1 0-16,-1 5-2 0,1 6 1 0,0 4 0 15,-5-2 0-15,0 2 5 0,-8 11 2 0,-2 4-2 16,1-10 2-16,-5-1-2 0,-5 7-1 0,-2 6 0 16,2 3 2-16,-9 5-8 0,1-1 0 0,3-3 0 15,-3 3 1-15,-3-2-6 0,2 5 1 0,-1-1 1 0,-1 0-1 16,2-2-13-16,-3 1 1 0,1-3 0 0,2 1 0 15,-1-3-2-15,1 1 0 0,-2 3 0 0,-1-5 1 16,1-8-8-16,2 4 1 0,5-4-2079 0</inkml:trace>
  <inkml:trace contextRef="#ctx0" brushRef="#br0" timeOffset="16766.47">3809 15699 414 0,'0'0'0'16,"0"0"0"-16,0 0 0 0,0 0 24 0,0 0 2 16,-19 17-1-16,14-12 1 0,-1-3 5 0,2-2 0 15,4-5 1-15,0 3-1 0,0 2 5 0,0 0 0 16,0 0 0-16,0 0 1 0,0 0 8 0,0 0 1 0,0 0 0 15,0 0 0-15,0 0-33 0,0-2 1 0,0 2-1 16,-5 2 2-16,5 3-11 0,0-3 2 0,0-4 0 16,5-1-1-16,1 1 19 0,3 0-1 0,-7 0 1 15,4 0 0-15,9 0-15 0,-2 0-1 0,8-1 1 16,-3 1 2-16,3 0-8 0,3 0 0 0,-5 0 1 16,-2 2-1-16,-4 0 3 0,4-2-1 0,-2 0 1 15,-2 0-1-15,7-1 3 0,-12 1 0 0,9 0 0 16,-6-2 1-16,4 2-5 0,-4 0 1 0,-1-3-1 0,10 3 1 15,-5-2-4-15,6 0 1 0,-1 0 1 0,-5 1-1 16,2-1 28-16,-6 0 0 0,1 0 1 0,3-1-1 16,3 1-6-16,-1 2 0 0,-2-2 1 0,-4-3 0 15,1 1-5-15,12 0 0 0,-2-1 0 0,-5-1 0 0,4 4-4 16,1-1 0-16,-1 1 0 0,-8-2-1 0,4-3-7 16,5 1 1-16,-5-1-1 0,0 5 1 0,0 0 1 15,-2-3 1-15,-2 1 0 0,6 2 1 0,-6 2 0 16,-2-1 2-16,6 1-1 0,-6-2 0 0,0 2 5 15,-5 0 0-15,5-2 0 0,2 1 0 0,-3-3-14 16,1 4-1-16,4 2 0 0,-4-4 1 0,2 2 1 16,-3 2 2-16,8-5-1 0,-3 1 0 0,2 2-6 0,2 2 2 15,-4 0-2-15,-4-2 1 0,6 2 3 0,0 0 1 16,0 0-1-16,-6 0 2 0,11 0 0 0,-9 0 2 16,8 0 0-16,-4 0 0 0,-6 0 0 0,4 0 1 15,4 0-1-15,3 0 1 0,-12 0-5 0,5 2 2 16,-2 2-1-16,5 3 1 0,-8-7 13 0,1 2 0 0,6-2 0 15,-2 0 0-15,-2 0 0 0,4 0 1 0,-6 0-1 16,0 2 1-16,-1 2-8 0,1-2 0 0,2-2 1 16,9-2-1-16,-1 2 8 0,-4 2 1 0,0 2-1 15,-6-4 0-15,6 0-3 0,-2 0 1 0,5 0-1 16,1-6 1-16,1 4-6 0,-1 0 0 0,3 0 1 16,-3 0-1-16,-4 2-6 0,0 0-1 0,11 0 1 15,-6-5 0-15,-9 3-3 0,4 2 0 0,4 0 0 16,-6-2 1-16,-2 2-1 0,-2 0 2 0,0 0-1 15,6-2 1-15,-6 0-4 0,-1 2 1 0,1 0-1 0,0 0 1 16,-3 0 1-16,3 0 0 0,0 0-1 0,0 0 2 16,4 0-4-16,-7 0 0 0,3 0 0 0,0 0 0 15,-1 0 0-15,1 0 0 0,2 0 0 0,-2 0 0 16,-1 0 0-16,-1 0 0 0,0 0 0 0,1 0 0 0,-3 0 2 16,-3 0 1-16,7 0 1 0,0 0-1 0,-1 0 1 15,-3 0 1-15,3 0-1 0,-3 0 2 0,10 0-1 16,-6 0-1-16,4 0 0 0,-2 0 2 0,4 0-1 15,4 0-1-15,1 0 1 0,-5 0-1 0,0 0 1 16,5-2-1-16,-1-1 1 0,-2-1-1 0,3 0 1 0,-7-2-1 16,4-3 0-16,3 1 1 0,-22 8-1924 15</inkml:trace>
  <inkml:trace contextRef="#ctx0" brushRef="#br0" timeOffset="30759.29">20404 4580 527 0,'0'0'0'0,"0"0"0"0,0 0 0 15,0 0 63-15,0 0 0 0,0 0-1 0,-7-22 1 16,7 18-18-16,0 4 0 0,0 0 0 0,0 0 1 15,0 0-19-15,0 0 1 0,0 0 0 0,0 0 0 0,0 0-26 16,0 0 2-16,0-4-2 0,0 8 1 0,-4 0 3 16,4 3 0-16,-2-3-1 0,-7 7 1 0,3 12 6 15,-5-2 2-15,5 5-1 0,-1 1 0 0,3 5-2 16,2-6 0-16,2-3 0 0,2-1 0 0,2 1 14 16,-1 2 1-16,5-3 0 0,-1 5-1 0,-1-5 0 0,0-3 0 15,3-4-1-15,4 2 2 0,-2-3-7 0,-1-1 2 16,-5-2-1-16,8 4 0 0,-3-5-11 0,-3-5 0 15,-1 1 0-15,5-2 1 0,-3-4 7 0,-5 0 1 16,1 0-1-16,-2-4 1 0,7 4-8 0,-3 0 0 16,-2-2 0-16,-1-7 0 0,5-1-4 0,1-1-1 15,-5-2 1-15,7-12 0 0,-1-5 5 0,-3 5-1 16,-3-5 0-16,-8 0 0 0,4-2-2 0,0 5 0 16,0 1-1-16,-13 0 2 0,4 1-4 0,3 6 1 0,2 0-2 15,-9 0 2-15,-2 4 3 0,2 2 0 0,2 9 0 16,5-7 1-16,-3 7 2 0,3 0 0 0,-1-3 1 15,3 3 0-15,4 4-5 0,-2 0 0 0,2 0 0 16,2 0 1-16,2 0-4 0,-4 0 1 0,0 0 0 16,0 4-1-16,0-2-5 0,0 3 1 0,0-5-1418 15</inkml:trace>
  <inkml:trace contextRef="#ctx0" brushRef="#br0" timeOffset="31135.64">20677 4350 728 0,'0'0'0'15,"0"0"0"1,0 0 0-16,0 0 95 0,6 0 1 0,-6 0-1 0,0 4 1 0,0 1-73 0,0-3-1 16,0 2 1-16,9 4-1 0,-1 9-15 0,3-2 1 15,0 0-1-15,-1 4 0 0,1 3-7 0,2-3 0 16,-2-4 0-16,-1 4 0 0,1-4 12 0,0-5 0 0,-5 5-1 16,9 0 2-16,-4 0 3 0,-2-4 2 0,1-1-1 15,8 5 1-15,-3 0-1 0,-3-4 1 0,-1 1-1 16,9-1 1-16,-8 4-10 0,-1-5-1 0,-7 1 1 15,5 2 1-15,2-3 2 0,-7 1 1 0,0-7-1 16,5 1 0-16,-5-3-16 0,3 2 0 0,-7 0-1 16,0 0 2-16,0-4-1101 0</inkml:trace>
  <inkml:trace contextRef="#ctx0" brushRef="#br0" timeOffset="31797.17">20816 4490 665 0,'0'0'0'0,"0"0"0"0,-6-2 0 0,1-2 35 0,10-5 1 16,-3 3 0-16,6-9-1 16,-6 5-8-16,3-5 0 0,1 2 0 0,11-8 0 0,-2 2 5 0,-4 4-1 15,0 0 0-15,2-2 1 0,4 2 4 0,-6 0 0 16,4 2 0-16,2-4 0 0,-6 7-5 0,-5 5 0 0,0 5 1 16,9-4 0-16,-4 4-6 0,-9 0 1 0,3 0-1 15,-3 0 1-15,2 4-9 0,0 3 0 0,-4 1 0 16,3 3 0-16,1 4-10 0,0-5 0 0,-2 1 0 15,-2 23 1-15,-2 0-6 0,-2-4 0 0,0-5 0 16,-3-3 1-16,3-3-4 0,2-4 1 0,-5-1-1 16,3 1 1-16,0-4-1 0,-3-7 0 0,1 1 0 15,-1 1 1-15,3 2-2 0,0-5 0 0,4 1 0 16,-2-4 0-16,-3 4-4 0,5-4 2 0,0 0-2 16,0 0 2-16,0 0-6 0,0 0 1 0,0 0-1 15,0 0 1-15,0 0 6 0,0 0 0 0,0 0-1 0,0 0 2 16,0 0-17-16,0 0 0 0,0 0 0 15,5-4 0-15,1 0 10 0,5 1 0 0,-5-5-1 0,5 2 1 0,2-7 1 16,2 6 0-16,-2 1 1 0,6 2-1 16,-2-1 7-16,-10 5 0 0,3-4 0 0,-3 4 0 0,-1 4 1 15,5 1 1-15,-5-3-1 0,5 6 2 0,0-3 4 16,-5-1 1-16,5 2 0 0,0 3 1 0,-5 1-7 16,-1-3 1-16,1 1-1 0,-6 3 1 0,4 0-3 15,-4-7 0-15,0 0 0 0,0 7 1 0,-4-1 6 16,-2 1 1-16,1 0-1 0,-3 1 1 0,-7 3-2 0,4 0 2 15,0-4 0-15,-6 4 0 0,0 4 6 0,0-4 1 16,-1-5 0-16,-3 5-1 0,-3 0 10 0,3-4 0 16,4-1 0-16,6 1 1 0,0 2-7 0,1-7 0 15,-1-2 0-15,0 3 1 0,-2 1-6 0,-2-1 1 16,7-3-1-16,-1-4 2 0,3 0-13 0,-1 0 1 16,7 0-1310-16</inkml:trace>
  <inkml:trace contextRef="#ctx0" brushRef="#br0" timeOffset="35673.72">6505 14925 527 0,'0'0'0'15,"0"0"0"-15,0 0 0 0,0 0 0 16,-22-8 0-16,12 6 0 0,5-5 0 0,3 3 13 0,2 4 2 15,0 0 0-15,-4 0-1 0,2 0 9 0,2 0 0 16,0 0 1-16,-4 0-1 0,-1-2 6 0,5 0 2 16,0 0-1-16,-2-3 0 0,2 3-26 0,0 2 0 15,0 0 1-15,-8-4-1 0,5 2 4 0,3 2 1 0,0 0 0 16,-4-2 0-16,4 0 10 0,0 0 0 0,0 2 0 16,-6 0 1-16,6 0-6 0,0 0-1 0,0 0 1 15,0 0 0-15,0 0 14 0,0 0 2 0,0 0-2 16,0-3 1-16,6 1-7 0,-2 0 2 0,-1 0-2 15,1-2 2-15,2 2-4 0,5 0 0 0,0-3 0 16,6-1 1-16,0 0-17 0,0-1 2 0,-2 1-2 16,2 2 2-16,5 4 11 0,-5-3 0 0,0-1-1 15,11 4 1-15,-6-6 6 0,-9 2 0 0,8-1 0 0,0 1 0 16,1 0-1-16,-5 0-1 0,0 1 0 0,5-5 1 16,-9 4-18-16,4 2 2 0,0 2-1 0,9-5 1 15,-5 1 17-15,-2 0 2 0,3-1 0 0,-1 3-1 16,-3 2-12-16,-1 0-1 0,6-2 0 0,3 2 0 15,2 0 5-15,4 0 1 0,-8 2-1 0,4 3 0 16,0-1-9-16,-5-4 1 0,3-2-1 0,-2 4 1 0,-1 2-3 16,-1-2 2-16,-7-2-1 0,6 5 0 0,-1-3-3 15,-5 0-1-15,-3-2 0 0,6 0 1 0,1 0 1 16,0 0 0-16,-4 0 0 0,2 4 0 0,7-2-3 16,-9 2 2-16,2-4-2 0,0 0 1 0,7 0-2 0,-9 0 1 15,7 0 0-15,1 0 0 0,-1 0-1 0,-1 0 0 16,-2 0 0-16,9 0 0 0,-6 0 0 0,-5 0 1 0,4 0-1 15,7 0 1-15,-11 0-1 0,-1 0 0 16,-4 0 0-16,10 0 2 0,-11 3-1 0,-5-1 1 16,0-4-1-16,5-1 1 0,-4 3 5 0,3 0 0 15,1 0 0-15,4 0-1 0,-2 0-6 0,2 0 0 16,-4-4 0-16,2 2 0 0,-13 2-1417 0</inkml:trace>
  <inkml:trace contextRef="#ctx0" brushRef="#br0" timeOffset="36227.55">7683 14594 1281 0,'-2'2'0'0,"-2"2"0"0,0 0 0 0,-3-4 34 15,5 0-1-15,2 0 1 0,0-2 1 0,-4 2-33 0,4 0 1 16,0 0 0-16,0 0 0 0,0 0 34 0,0 0 1 15,0 0-1-15,0-2 1 0,4 2-27 0,-2 0-1 16,-2 0 0-16,5-4 0 0,5 0 19 0,3-1 0 16,4 1 0-16,11-7 2 0,0-1-11 0,-6 1 1 15,3 3 0-15,-5-1 1 0,1-2-8 0,-10 7 2 0,2 0-1 16,6-5 0-16,0 3-6 0,-4 2 0 0,3 2 0 16,-6-3 1-16,-1 3 1 0,6 2-1 0,-6-2 0 15,0 2 1-15,-5 2-7 0,5 0 1 0,-2-2-1 16,-3 0 2-16,0 5 8 0,1-1 0 0,-3-2 1 15,3 2-1-15,3 3 6 0,-5 1 1 0,1-6-1 16,-2 5 0-16,3-1 0 0,-3-2 2 0,-4-2-2 16,2 7 1-16,3-1 4 0,-3 3 1 0,-2-2-2 15,0 12 2-15,-2 6-3 0,-3-1 0 0,5-3 0 16,-2 5 0-16,-6-3 0 0,5-3 0 0,3 1 0 0,-8 3 0 16,1-1-8-16,1-4-1 0,-5 9 1 0,7 0 0 15,-5-2-1-15,5-1 2 0,0 5-2 0,2 2 2 16,-3 0-8-16,1 4 0 0,8-8 0 0,1 6 1 0,-5 0-9 15,0-4 1-15,0-2-1981 0</inkml:trace>
  <inkml:trace contextRef="#ctx0" brushRef="#br0" timeOffset="38278.36">17105 8862 703 0,'0'0'0'0,"0"0"0"0,0 0 0 0,-24-5 60 0,13 1-1 15,5 0 1-15,-5 0-1 0,0 2 24 16,1-5 0-16,-1 3 0 0,-6 4 1 0,0-4-35 0,-1-1 0 0,6 3 0 15,3 2 1-15,3 0-9 0,1 0 2 0,-1 0 0 16,4 2-1-16,-7 3-23 0,7-1 0 0,-2-2 0 16,-1 9 2-16,3 6-7 0,-2-2 1 0,4-1-1 15,0 12 1-15,0 4-2 0,0-1 2 0,0 3 0 16,4 2-1-16,-2-4-7 0,7-4 1 0,2 10 0 16,-3 0-1-16,1 0-4 0,-3-6 0 0,7 2 0 15,2 0 1-15,-4 0-4 0,0-9 1 0,1-2-1 16,10 0 1-16,-9 3-1 0,-2-9 0 0,-1 0 0 0,7-5 1 15,-6-1-2-15,-4-3 1 0,3-2 0 0,-1-4 0 16,-3 0-1-16,-6 0 1 0,3 0 0 0,5 0 0 16,-1 0-2-16,-3 0 1 0,-2-4-2 0,2-4 2 0,-2-5 0 15,3 0 0-15,-5-2 0 0,4-21 0 0,-2-4 0 16,-4-1-1-16,-2 3 1 0,-1 2 1 0,-7 2-1 16,1 8 1-16,0-1-1 0,0-3 1 0,-6 7-1 15,0 3 1-15,-4 1-1 0,3-2 1 0,-3 4-1 16,4 6 1-16,-3 5 0 0,1-3 0 0,6 5 0 15,-2 2 0-15,2 2 0 0,-2-4 0 0,9 2 1 16,-5 4 0-16,5 2 0 0,-1 0 0 0,1-2-1 0,-3 3 0 16,3-1 0-16,1 0 1 0,-1 7-1 0,6-3 0 15,0-8-1397-15</inkml:trace>
  <inkml:trace contextRef="#ctx0" brushRef="#br0" timeOffset="38544.6">17105 8847 653 0,'0'0'0'0,"4"0"0"16,-4 0 0-16,6 0 103 0,-1 0 1 0,1 0 1 15,-2 0-1-15,-1 0-82 0,-3 0 1 0,4 0-1 16,2 0 1-16,5 2-17 0,0 2 2 0,-7 0 0 15,2 3 0-15,12 3-9 0,-8 3 0 0,5-2 0 0,5-1 1 16,1 5 0-16,-4 0 0 0,-2 0 0 0,-4-2 1 16,-2 2 0-16,1 0 1 0,1-3-1 0,0 5 2 15,4 5 8-15,2-5 1 0,-4-2-1 0,-2 4 2 0,4 0-13 16,-2-9 0-16,2 1 0 0,-2-2 0 0,-13-9-932 16</inkml:trace>
  <inkml:trace contextRef="#ctx0" brushRef="#br0" timeOffset="39146.31">17169 8772 640 0,'0'-4'0'15,"0"4"0"-15,0-6 0 0,-4 1 18 0,-1 1 1 16,3 0-1-16,4 2 1 0,-2 2-13 15,0 0 0-15,5-2-1 0,-1 2 1 0,-2 2-6 0,-2 0 0 0,0-2 0 16,0 0 1-16,4-2-6 0,3 0 1 0,-7 0-1 16,11-3 2-16,4-1 2 0,2-3 1 0,-4 3 0 15,4-2 0-15,2-3 1 0,-6 0 0 0,-2 3 0 16,0 1 0-16,1-5 3 0,-1 5 0 31,-4 1 0-31,8-3 0 0,-2-1-4 0,6-1 0 0,-6-2 0 0,8-1 0 0,-4 1-14 0,1 4 0 0,-1-1 1 16,-7-5-1-16,5 6-24 0,-6 7 1 0,2 2-1 15,0-2 1-15,-1 0 5 0,-3 2 1 0,-3 0 0 16,7 4-1-16,-5-2 3 0,-2-2 0 0,-1 0 0 0,1 4-1 16,2 1 21-16,3-3 0 0,-7 2 0 0,2 5 2 15,-2-3 16-15,3 2 1 0,1-1-1 0,-6 1 1 16,5 3 18-16,-3-2 1 0,-2-3-1 0,-2 0 1 0,2-1-6 16,0-1 0-16,-5-4 1 0,5 2-1 0,0 0 1 15,0 0-1-15,0 2 1 0,-6-4 1 0,6 0 4 16,0-4 0-16,0 2 0 0,-5 0 0 0,5 0 14 15,0 2 0-15,0-4-1 0,-2-7 1 0,-2-8-4 16,2-3 2-16,-2-1-2 0,-1-2 1 0,5-5-3 16,-6 9 2-16,6 1-1 0,0-5 0 0,0 2-11 15,-4 1 1-15,4-1-1 0,4 2 1 0,-4-5 14 0,4 3 2 16,3 1 0-16,-1-1 0 0,0 6-8 0,-1 2 1 16,1 2 0-16,5 7 0 0,-7-2-5 0,3 5 2 15,-3-1 0-15,-2 4-1 0,2 0-7 0,1 0 1 16,-3-4-1-16,9 4 1 0,-1 4-7 0,3 0 1 15,-2 3 1-15,6 8-1 0,9 0-13 0,-3 4 1 16,-1 2 0-16,-5 2 0 0,0-4-2 0,0 3 0 0,-2-1 0 16,-2-2 1-16,5 2-13 0,-3 3 1 0,2-5-1 15,4-2 1-15,-21-17-1494 0</inkml:trace>
  <inkml:trace contextRef="#ctx0" brushRef="#br0" timeOffset="39533.82">18041 8349 954 0,'-7'0'0'0,"7"0"0"0,-4-6 0 0,4 2 39 16,0-1-1-16,4-1 0 0,-4-3 1 0,0 3-11 15,0 2 0-15,0-3 0 0,7-1 2 0,-3-1-24 16,-4 3 2-16,6 2-1 0,5-3 1 0,4-5 15 15,-2-1 2-15,2 4-1 0,2 3 0 0,2 2 2 16,-4 4 0-16,3-4 0 0,-1 4 1 0,-2 0 9 16,-4 0-1-16,-3 4 1 0,7 2 0 0,2 5-7 0,-6 2 1 15,0-7-1-15,0 7 1 0,1 4-5 0,3-2 1 16,-2-1-1-16,-8 6 1 0,1-5-19 0,-2-5 0 16,-2-1-1-16,3-3 2 0,-1-2-1 0,-4-2 1 15,2 1-1-15,-2 3 0 0,0-2-4 0,0-4-1 16,0 0 0-16,5 0 0 0,1-4 5 0,0 0 0 15,-1 4 0-15,12-19 0 0,11-11 6 0,0-2-1 0,6-6 1 16,-2 1 0-16,-4 3 5 0,0 5 0 0,6-3 0 16,5-11 0-16,-2 7-8 0,-10 4 1 0,1-2 0 15,7 0 1-15,-5-2 3 0,-2 2 2 0,4-6-1599 16</inkml:trace>
  <inkml:trace contextRef="#ctx0" brushRef="#br0" timeOffset="50889.97">3219 14998 829 0,'0'0'0'0,"0"0"0"0,8-28 0 16,-8 0 19-16,0-1 0 0,-8-8 0 0,8-1 0 0,0 2 8 16,0-2 1-16,0-9-1 0,-7-13 1 0,1 3-25 15,1 6 2-15,5 0-1 0,-6-4 1 0,2 4 32 16,-3-2 0-16,1-3 0 0,1-14 0 0,3 2-37 15,-2 6 0-15,4-8 0 0,-6-4 0 0,-1 8 26 16,7 9 1-16,0-7-1 0,-8-9 1 0,1-5-3 16,7 8 1-16,0-5 0 0,-11-6 0 0,5 11-2 15,6 11-1-15,6-5 1 0,-16-2-1 0,3 0-6 0,7 9 1 16,0-3-2-16,-4-1 2 0,-3 7 2 0,14 8 0 16,-7-5 1-16,-7 2-1 0,5 4-8 0,-2 0 1 15,10-6-1-15,-12-8 2 0,6-3 2 0,0 5 1 16,6 6 0-16,-6-11 0 0,-2 5-13 0,2 1 1 15,2-7 0-15,-2-8 0 0,0 3 6 0,7 7 0 16,-3 3 1-16,-4-3-1 0,7 5-6 0,-7 12 1 0,4 1-1 16,-4-4 1-16,6 7-1 0,5-2 2 15,-4-1-2-15,-7-10 2 0,0 2 22 0,10 2 0 0,1 6 0 16,-5-3 0-16,-6-1-1 0,11 4 0 0,6 5 0 16,-8 0 1-16,-3-9-25 0,-3 2 1 0,7-1-1 15,1-8 1-15,0 6 27 0,-5 7 0 0,5-1 1 16,-5-1-1-16,3 1-6 0,-3 5 1 0,5 8-2 15,-4-5 2-15,-1 2-16 0,-2 4 0 0,3 0 0 16,3-1 0-16,-3 1 3 0,-3 3-1 0,0-5 0 16,-4-2 2-16,0 0-6 0,7 0 1 0,-7 2-1 0,4 3 1 15,-4 3-9-15,2 5 1 0,3 0 0 0,-10-6 0 16,3 5-1-16,-2 1 0 0,-3 2 0 0,7 5 0 16,0 1-1-16,-4 2 1 0,0 1-1 0,-3-1 1 0,7-6 0 15,0 3 0-15,7 5 0 0,-3 1 0 0,-4-9 0 16,-4 4 0-16,4 3 0 0,4 2 1 0,0 1 7 15,-4-5 0-15,3 5-1 0,1-3 2 0,-4 4 5 16,0 2 0-16,0 2 1 0,6-9 0 0,1 3-9 16,1-3 2-16,-5 3-1 0,18-7 1 0,-21 13-1905 15</inkml:trace>
  <inkml:trace contextRef="#ctx0" brushRef="#br0" timeOffset="52276.07">21224 4548 829 0,'0'0'0'0,"0"0"0"16,0 0 0-16,0 0 75 0,21-15 1 0,-14 15-1 16,1-2 2-16,-1 0-3 0,-1-3 0 0,5 1 0 15,6 4 0-15,-2-4-16 0,-4 2 2 0,2 4-2 16,4 0 2-16,0 0-18 0,0 2 1 0,-2 1 0 15,-2 1-1-15,9 5-23 0,-5-3 0 0,-2-1 1 16,6 5 0-16,-1 5-14 0,-3-2 1 0,2-2 0 16,9-2 0-16,2 3 8 0,2 1 2 0,1 0-1 15,1 2 1-15,0-4-17 0,1-7 1 0,10-1-1506 16</inkml:trace>
  <inkml:trace contextRef="#ctx0" brushRef="#br0" timeOffset="56023.08">6580 14876 627 0,'0'0'0'15,"0"0"0"-15,0 0 0 0,-24 15 46 0,14-4 0 16,-3-5 0-16,-2-4 1 0,4 1 2 0,5-1 2 16,-1 4-1-16,3-6 1 0,4 2-17 0,0-2 0 15,-11 0 0-15,5 0 1 0,1 0-34 0,5 0 0 16,-2 2 0-16,-2 3 0 0,2-3 5 0,2-2-1 15,0 0 1-15,-9 0 0 0,7 0 6 0,-2 0 0 0,0 0 1 16,1 0 0-16,-1 0-6 0,4 0 0 0,0 0-1 16,-6 0 2-16,6 0 2 0,0 0 0 0,0 0 1 15,-5 0-1-15,5 0-6 0,-6 0 1 0,6 0-1 16,0 0 2-16,0 0-2 0,0 0 2 0,0 0-1 16,0 0 1-16,0 0-5 0,0 0 1 0,0 0 1 15,6-2-1-15,5 2-1 0,0 2 0 0,4 2 0 16,4-8 0-16,3 4 18 0,1 0 1 0,-1 0-1 15,-1-2 1-15,-4 2-1 0,-2 2 0 0,-4 2 0 16,8-4 0-16,7 0-1 0,-9-4 0 0,1 4 0 0,5-2 1 16,-6 2-11-16,3 2 1 0,-1 2-1 0,-2-4 1 15,2-4 8-15,-6 2 1 0,4-1-2 0,11 1 2 16,-2-2-8-16,-7 4 0 0,3 0 1 0,-5 0-1 0,0-4 9 16,5 4 1-16,-1 0 0 0,7-4 0 0,6 4 4 15,-8 2 0-15,-2 0-1 0,4-4 1 0,-7 2-3 16,-1 2 1-16,1 2 1 0,7-8-1 0,-7 4-3 15,-3 0 0-15,-1 0 1 0,0-4 0 0,2 1-7 16,-6 3 1-16,-6 0-1 0,14-2 2 0,-4 2-10 16,5 0 1-16,-5 0 0 0,-6-4-1 0,1 0 5 0,-1 0 0 15,4 1 0-15,-2 3 2 0,4 0-8 0,-6 0 1 16,0 0-1-16,10 0 1 0,3 0 8 0,-9 0 1 16,-2 0-1-16,8 0 2 0,-4-2-14 0,5 2 0 15,-9 0 0-15,8 0 0 0,1 5 11 0,-1 1 1 16,-2 2-1-16,3-5 0 0,-5-1-10 0,2 4-1 15,-6-2 0-15,4 3 1 0,5-3 5 0,-1 0 0 16,-1 0-1-16,1-1 2 0,-4 1-8 0,0 0 0 0,-2-2 0 16,9 0 0-16,-7 5-14 0,3-7-1 0,-1 0-1718 15</inkml:trace>
  <inkml:trace contextRef="#ctx0" brushRef="#br0" timeOffset="56624.89">7587 14477 1231 0,'0'0'0'0,"-4"0"0"0,-3 0 0 0,3 0 47 15,-3 0 0-15,7 0 0 0,-4 0 0 0,-5 0-17 0,5 0 1 16,0 0-1-16,-3 0 1 0,7 0-24 0,0 0 0 15,0 0 0-15,-4 0-1 0,4 0-11 0,-2 0 0 0,-2 0 1 16,4 0-1-16,-2 0 4 0,2 0 0 0,-5 0 0 16,5 0 0-16,-4 0 0 0,2 0 0 0,2 0-1 15,0 0 1-15,0 0 8 0,0 0 1 0,0 0 0 16,2 2 0-16,7 2 7 0,-3 0 2 0,0-2-1 16,18 5 1-16,2 3-1 0,2 1 2 0,0-2-1 15,0-3 1-15,-7 0-11 0,3 3 1 0,-3-3 0 16,7-4 0-16,-4 5 3 0,-7 1 0 0,4 1 0 15,7-5 0-15,-4 0 11 0,-3 3 0 0,7 1 0 16,-6 1 0-16,-5-5-5 0,0 0 0 0,4 0-1 0,-3 3 1 16,3-1 1-16,-4-4 1 0,7 3-1 0,-3 1 1 15,1 2-12-15,1-3 1 0,-1-3 0 0,1 2 0 16,3-2-2-16,-4 0 2 0,-9 3-1 0,4 1 1 16,0-2-4-16,-6 0 2 0,-5-1 0 0,5-1-1 0,-3 2 3 15,-1 0 1-15,-5 0-1 0,2 5 1 0,3 2 9 16,-7-3 1-16,0 5-1 0,-7 15 1 0,-3 3-5 15,-1 6 1-15,-2 5 0 0,-9 1-1 0,1 3-5 16,-3 8 0-16,-8 1-1716 0</inkml:trace>
  <inkml:trace contextRef="#ctx0" brushRef="#br0" timeOffset="58720.98">4556 9525 276 0,'0'0'0'15,"0"0"0"-15,0 0 0 0,0 0-4 0,0 0 2 16,0 0-1-16,0 0 0 0,0 0 50 16,0 0 2-16,0 0-1 0,0 0 0 0,0 0-14 0,0 0 0 15,4-19-1-15,-4 15 1 0,0 4 20 0,0 0 0 0,0-3-1 16,0 1 1-16,0 2-40 0,0 0 0 0,0 0 1 16,0-2 0-16,0 2-2 0,-4-4 2 0,4 4-1 15,-7-4 1-15,7 2 15 0,-4 2 2 0,4 0-1 16,0-3 0-16,0 3 3 0,0 0 1 0,0-2 0 15,-6 2-1-15,6 0-4 0,-2 0-1 0,-3 0 0 16,5 0 0-16,0 0-6 0,0 0-1 0,0-4 0 16,0 4 1-16,-4 4-1 0,4-4 2 0,-2 0-2 15,-2 0 2-15,4 0-11 0,-5 2 2 0,5 3 0 16,-2 3-1-16,2-1-12 0,-4 1 1 0,2-6-1 0,2 2 1 16,-5 5-1-16,5-3 1 0,-6 1-1 0,6-1 1 15,-4 1 1-15,-1-1-1 0,-1-2 0 0,6 3 2 16,0 1 2-16,-7 1-1 0,3-3 1 0,4 9 1 15,0 0 4-15,-6 0 2 0,1-1-1 0,-1 8 1 16,4-5-2-16,2 0 0 0,-4 2 1 0,-1-4-1 0,5 2-4 16,-2-2 1-16,2-3 0 0,0 1 0 0,0 0 7 15,2-5-1-15,-2 3 1 0,0 2 0 0,0 0-16 16,0-7 0-16,0 2 0 0,0 3 0 0,0-5 0 16,0 3 1-16,0-5-1 0,0 11 1 0,9-4 6 15,-7 4 1-15,-2-5-1 0,0 3 1 0,4-2 5 0,-4 1 0 16,0 1 1-16,0-2-1 0,0-1-6 0,0-1 1 15,2 2-1-15,3-3 1 0,1 5 2 0,-6-3 2 16,0 3-1-16,0-2 0 0,0 4-3 0,0-3 0 16,0-1 0-16,4 4 1 0,-4 0-10 0,0-5 1 15,0 1-2-15,0 4 2 0,0-9-4 0,0 3-1 16,0-5 1-16,0 7-1 0,0-7 2 0,0 0 1 0,0 3 0 16,0-5-1-16,-4 2 3 0,4-2 1 0,0 5 1 15,0-3-1-15,0 0-1 0,0 2 1 0,0-6 0 16,0 0 0-16,0 5-1 0,0-1 0 0,0-4 0 15,0 2 1-15,0-2-1480 0</inkml:trace>
  <inkml:trace contextRef="#ctx0" brushRef="#br0" timeOffset="59359.89">4225 10018 602 0,'-4'0'0'16,"2"0"0"-16,-2 0 0 0,4 0 47 0,0 0 2 15,0 0-1-15,-5 2 0 0,3 3-23 0,-2-5-1 16,4 0 1-16,4 0 1 0,-2 0-17 0,-2 0 0 0,0 0 0 16,5 0 1-16,-1 0-10 0,-4 0 0 0,2 0 0 15,2-5 1-15,-4 5-1 0,2 0 0 0,-2 0 0 16,5-2 0-16,1 0 0 0,-6 0 1 0,4 2 0 15,3-4 0-15,-1 2 7 0,-1 0 1 0,1-1 0 16,-2 1 0-16,-4 0 5 0,7 2-1 0,-7 0 1 16,4 0 0-16,3 0-1 0,-7 0-1 0,0 0 0 15,4 2 1-15,-2 3-4 0,7-1 0 0,-7 0-1 16,2 0 3-16,2 7 8 0,1 4 1 0,4-5-1 16,-5 5 1-16,-2 4 6 0,-4 1 1 0,11 1-1 0,-4 0 1 15,-3 2-2-15,-2-1 1 0,-2 1 0 0,9 3 0 16,-7-3 13-16,-2-2 0 0,4 5 1 0,2 4-1 15,1-11-6-15,-3 0 0 0,3 2 0 0,-7 5 0 16,4-3 2-16,2-2 1 0,1 3 0 0,-3-1 0 0,0 0-4 16,-4-1 1-16,2-5 0 0,9 4 0 0,-2-6-8 15,-7-7 1-15,4 1 0 0,-1-1-1 0,-5-1-21 16,6-5 0-16,-6 0 0 0,0-2 0 0,4 0 3 16,-4 0 1-16,7 0-2 0,-7-2 2 0,6-2-3 15,-1-1-1-15,1 1 1 0,16-28-1 0,12-17 0 0,2-6 0 16,5-5 1-16,-2-10-1 0,6-13 0 0,11-2 1 15,17-12-1-15,15-12 1 0,-88 109-1628 0</inkml:trace>
  <inkml:trace contextRef="#ctx0" brushRef="#br0" timeOffset="63224.91">14415 17723 1288 0,'0'0'57'0,"-26"15"-58"15,16-8 0-15,3-3 0 0,7-4 0 0,0 0 8 16,0 0 2-16,0 0 0 0,0 0 0 0,0 0-5 16,0 0 0-16,0 0 0 0,0 0 0 0,0 0 6 15,0 0 0-15,0 0 0 0,0 0 0 0,0 0-4 0,0 0 0 16,0 0-1-16,0 0 2 0,0 0-1 0,0 0-1 16,0 0 1-16,0 0 1 0,0 0 0 0,0 0 2 15,0 0 0-15,0 0 0 0,0 0-12 0,0 0 1 16,-2 0-1-16,4 0 1 0,5-2-11 0,-7 0 0 15,4 2 1-15,7 0 0 0,10-7 3 0,3-1 1 16,4-1 0-16,4 1 0 0,2 1 5 0,0-1-1 16,-1 1 1-16,-3 5 1 0,8-4 4 0,5-3 0 0,9 3 1 15,8 4-1-15,-4 0 26 0,-7-2 0 0,3 1 0 16,-3-1 1-16,0 0 3 0,-1 2-1 0,7 2 0 16,16 0 2-16,2-2-15 0,-6 0 1 0,-5-1 0 15,2 1 0-15,-6-8-4 0,-8 1 0 0,5 5 0 16,14 4 1-16,2-4 3 0,-4-3 0 0,1-1 0 15,-1 3 1-15,-7-1-19 0,-9-2 0 0,-1 1 1 16,3 1-1-16,-1-5 11 0,8 1 1 0,9-1 1 16,2 2-1-16,-13-1-1 0,-9-1 0 0,2 3-1 15,-3-3 2-15,-12 5-6 0,3-1 2 0,-1-1-1 0,1 1 1 16,0 1-3-16,-1 0-1 0,3 1 1 0,-2 3 1 16,-7 2 2-16,-8 0 1 0,1-2-1 0,-1 4 1 15,-3-2 2-15,-10-2 1 0,0 0-1 0,2 8 1 16,-3-1-5-16,1-5 0 0,-9 2 0 0,7 4 1 0,-3 1 13 15,-1-5 1-15,-3-2-1 0,6 2 2 0,-5 2-13 16,1-2 0-16,-2-2 1 0,7 2-1 0,-1 3 6 16,1-3-1-16,-3-2 1 0,1 2 0 0,-1 2-6 15,-2 0 1-15,3-2-1 0,1 1 0 0,-1-1-1 16,-1-2 0-16,-1 0 0 0,-3-2 0 0,2-3-1 16,-4 1 1-16,0 4-1856 0</inkml:trace>
  <inkml:trace contextRef="#ctx0" brushRef="#br0" timeOffset="66593">21005 6030 602 0,'0'0'0'0,"0"0"0"15,4 40 0-15,-4-14 10 0,0-7 0 0,2 6 0 16,5 1 1-16,1 1 5 0,-1-1 2 0,-1 4-1 16,16-5 1-16,-1-4-15 0,-8 3 1 0,4 1-1 15,-2 5 1-15,-2-4 0 0,4-7 1 0,-2 0-1 16,3 2 1-16,-1-6-5 0,4-6 0 0,1-3 0 16,-1-2 0-16,-2-8 0 0,-1-2 0 0,3-3 0 15,1 1 1-15,-5-7 15 0,-2-2 2 0,-2-7-1 16,4 3 1-16,-6-5-4 0,-1 1 0 0,-3 6 1 0,-3-9-1 15,-2 7 14-15,2 2 2 0,-8 2-1 0,-2 2 0 16,-5 0-3-16,5-4 1 0,-5 4 0 0,-2-8 0 16,-4 1 15-16,2 3 1 0,-2 2 0 0,-5 2-1 15,1 0-8-15,1 1 0 0,5 5-1 0,-2 3 1 16,2 1-2-16,2 5 1 0,2 0 0 0,-1 5 0 16,3-5-10-16,3 4 0 0,1 2 0 0,-3 9 0 0,-7 0-13 15,8 0 0-15,3 0 0 0,-7 6 2 0,0 2-12 16,5-6 0-16,4-4-1249 0</inkml:trace>
  <inkml:trace contextRef="#ctx0" brushRef="#br0" timeOffset="67376.45">21685 5536 979 0,'0'0'0'0,"0"0"0"15,0 5 0-15,0-3 65 0,7 2 0 0,-3 0 0 16,3 1 1-16,3 1-33 0,-3 2 2 0,1 5 0 16,12 11 0-16,1 5-11 0,-4 1 1 0,-2-9 0 15,2 3 0-15,-4-3-21 0,-2 2-1 0,0-3 1 16,0-3 0-16,-5 2 9 0,0 0 2 0,-1-2 0 15,5 6-1-15,1-2-7 0,-4-1 0 0,-1-1-1 16,5-9 2-16,0 5 2 0,-7-4 1 0,-4-3-1 0,2-1 1 16,2-3-3-16,-4-2 1 0,5 2-1 0,-5 1 0 15,0-1-3-15,0-4 1 0,0 0-1 0,0-4 1 16,0 4 7-16,0-5 2 0,0 5-1 0,0 0 1 16,-5-2-5-16,5 0 1 0,7 0 1 0,-14-13-1 0,-8-19 11 15,-4-2 1-15,-3 2-1 0,5-11 1 0,0 11-3 16,6 5 1-16,1 1 0 0,-1-6 1 0,-6-2-1 15,6 2 2-15,7 4-2 0,-3 4 1 0,1-3 4 16,6-1 0-16,0 7 0 0,4 3 0 0,-2 3-7 16,3-2 1-16,1 4 0 0,5 9 0 0,-7-3-6 15,-2 3 0-15,5 2 1 0,3 4-1 32,-1 0 1-32,-3 0 0 0,-3 0-1 0,7 6 1 0,5 7-11 0,-4 2 1 0,0-5-1 0,6 16 1 0,-4 4 0 0,2-9 1 15,-9 7 0-15,7-3 0 0,-4-4-1 0,-3 3-1 16,5 1 1-16,2-1 0 0,-2-7-3 0,-7-9 0 15,2 3 0-15,5-7 0 0,2 2-2 0,-9-6 0 16,-4 5 0-16,0-5 1 0,7 0-1 0,-3 0 0 0,-4 0 0 16,6 0 0-16,5-5-1 0,-4 5 1 0,-3-4-1 15,7-6 1-15,6-1-2 0,0-4 0 0,-2 4-1 16,-2-1 2-16,-2 1-7 0,-5 5 1 0,-2 1-1 16,3 1 1-16,3 0 1 0,-3 2 2 0,-3-2-1 15,-4 4 1-15,4-5-2 0,-1 5 2 0,1 0-2 16,-2 5 2-16,2-1 1 0,3-2 1 0,-7 0 0 15,4 9 1-15,3 4 1 0,3-1 0 0,-3 1 0 16,-7 0 1-16,0 11 0 0,0-5 1 0,-2-2-1 0,-7-4 2 16,3 0 3-16,-5 4 2 0,4-2 0 0,-3 6 0 15,-3 7 5-15,-4 2 1 0,-5 0-1 0,5-6 2 16,2-5-4-16,-2-2 2 0,0 2-2 0,2-2 1 0,-9-4-7 16,2 0 0-16,5 0 1 0,0 0-1 0,4-5 1 15,-2 1 0-15,0-2-1 0,2 1 2 0,7-3-3 16,-9 1 1-16,8-4-1 0,3 1 2 0,4 1-5 15,-6-2 1-15,-5-4 1 0,11 0-1 0,0 0-1 16,0 0 0-16,0 0 0 0,-2 0 0 0,-3 0-29 16,5 0 1-16,0 0-1832 0</inkml:trace>
  <inkml:trace contextRef="#ctx0" brushRef="#br0" timeOffset="67809.55">22454 5570 866 0,'0'0'0'0,"0"0"0"15,2-4 0-15,2-11 39 0,3 0 2 0,-7-6-1 16,0 2 0-16,4-7-14 0,2 3 1 0,5-7 0 16,4 9 0-16,-2 2-17 0,4 4 1 0,-6 0 0 15,6 0 1-15,0 0 18 0,-2 1 0 0,-2 7 1 16,4 3-1-16,-6 0-5 0,0-1-1 0,4 3 1 15,-2 4 0-15,4 3 17 0,-2-5 1 0,-4 0 0 16,-1 8-1-16,1 7-15 0,-2 0 1 0,-5-2 0 16,3 6 0-16,-3 4-3 0,0-6 1 0,-2 2 0 0,3 5-1 15,-3-3-18-15,6-6 0 0,-1-4 0 0,6-1 0 16,-3-1 10-16,5-9 1 0,-2-7-1 0,19-1 1 16,9-16-9-16,6-3 1 0,11-16-1 0,9-1 1 15,-1-3 16-15,-3 2 0 0,1 0 0 0,16-10 1 0,3 0 3 16,-3 0 1-16,8-5 1 0,-5-10-1 0,-3 6-7 15,-3 0 0 17,11 3 1-32,7 1 0 0,-95 60-1709 0</inkml:trace>
  <inkml:trace contextRef="#ctx0" brushRef="#br0" timeOffset="70417.22">4075 15608 1180 0,'0'0'0'0,"0"0"0"0,0 0 0 0,0 0 60 16,0 0 0-16,0 0 1 0,0 0-1 0,0 0-64 15,0 0-1-15,0 0 1 0,0 0-1 0,0 0-18 16,0 0 0-16,4-26 1 0,-4 1-1 0,0 25-962 16</inkml:trace>
  <inkml:trace contextRef="#ctx0" brushRef="#br0" timeOffset="70883.03">3775 10737 1243 0,'0'0'0'0,"0"0"0"0,-11 2 0 0,0 7 0 16,0-5 0-16,9 2 0 0,-2-6 0 0,4-2 0 0,0 2 1 16,0 2-1-16,11-2 1 0,-11 0-936 0</inkml:trace>
  <inkml:trace contextRef="#ctx0" brushRef="#br0" timeOffset="74268.23">8525 15091 1281 0,'0'0'0'0,"0"0"0"0,0 0 0 15,0 0 25-15,0 0-1 0,-17-2 1 0,6 0 0 16,11 0-18-16,0 0-1 0,0 0 1 0,0 2 1 0,0 0 26 16,0 0 0-16,0 0 0 0,0 0 1 0,0 0-40 15,0 0 1-15,0 0-1 0,0 0 1 0,0-5-4 16,0 3 1-16,-7 0 0 0,7 0 1 0,0 0 4 15,0 0 0-15,0 2 1 0,0-7 0 0,0 5 0 16,7 0 1-16,-7-2 0 0,4-3 0 0,-4 1 1 0,0 2 0 16,0 4 0-16,0 0 1 0,0-2 4 0,0 0 2 15,0 2 0-15,0 0 0 0,7-3 1 0,3-1 0 16,-5 2 0-16,-3 2 1 0,2-2-2 0,0-2 1 16,-1 2 0-16,7 2 0 0,1 0 5 0,6-3 1 15,-6 1-1-15,0-2 1 0,2 4-4 0,-3 0 0 16,-3 0 1-16,3-2-1 0,5 0-2 0,-4 2 1 15,0 2-1-15,-2-2 1 0,6-2 16 0,2 2 0 0,0 2-1 16,0-2 1-16,5 0 5 0,-1 0 0 16,0 0-1-16,-1-4 2 0,1 4-5 0,-4 0 1 15,1-3-1-15,3 1 1 0,-4 2-20 0,5 0-1 0,-7 0 1 16,4 0 1-16,-2 0 13 0,-2-2-1 0,-4 0 0 16,10 0 2-16,3 0-13 0,0 2 1 0,-7 0 0 15,4-4 0-15,1 1-2 0,-1 3 1 0,-1 0-1 16,1-2 2-16,7 2-6 0,-2 0 1 0,-3-4-1 15,10 4 2-15,-3-2 8 0,-3-2-1 0,6 4 1 16,-1-7-1-16,-4 3 2 0,-5 0 1 0,1-3-1 0,2 3 1 16,-3 0-6-16,-1-2 1 0,6-1-1 0,0 1 2 15,-5 4-8-15,-1 2 1 0,6-2 0 0,0-7 0 16,-1 3 4-16,1 1 0 0,0 3 1 0,7 0 0 16,-8 0-3-16,6-2-1 0,5 0 1 0,3 1 1 0,-9 3-1 15,-4 0 1-15,4-2 0 0,-2-2 0 0,3 2-4 16,-1 0 0-16,-2-2 1 0,-2-1-1 0,8 1 4 15,-1 0 0-15,-5 0 0 0,13 1 1 0,-3 1-8 16,-3-2 0-16,4 0 0 0,-3 0 0 0,1 1 2 16,-11 1-1-16,0 0 0 0,6-2 2 0,-6 4-4 15,4-2 1-15,-4-2-1 0,6 1 2 0,-1 3 2 0,-3 0 2 16,2 3-1-16,7-1 0 0,-1 0 2 0,-3-2 1 16,-1 0-1-16,9 0 1 0,-9 0-8 0,-6 0 1 15,4 0 1-15,3 0-1 0,3 2 1 0,-10 2 2 16,0-2-1-16,0 3 1 0,6-3-2 0,-6 0 2 15,0-2-1-15,4 0 1 0,3 0-2 0,-1 0 1 16,-2 0 1-16,7 2-1 0,-7 2 1 0,-2-2-1 0,-2-2 1 16,0 0-1-16,0 2 1 0,-2 3-1 0,4-3 1 15,-5 2-1-15,-5-2-3 0,1 0 2 0,1 3-1 16,1-3 0-16,-1 2 1 0,1 0 1 0,-1 0-1 16,6 3 1-16,-3-1-1 0,-1-2 1 0,4 3 0 15,4-1 0-15,-4 1 0 0,-4-3 0 0,-3 0 1 16,9 0-1-16,-4 1-3 0,-5 1 1 0,-8-4 1 15,9 4-1-15,-5 1 1 0,0-5 1 0,0 0-1 16,5 0 0-16,-1 2-3 0,-8 1 0 0,4-1 0 16,0-2 2-16,-2 2-2 0,-4 1 0 0,-4-3 0 0,-1-4 0 15,3 2-2-15,-1 2 2 0,-3 0 0 0,1-4 0 16,-2 0-9-16,3 2 2 0,-7 0-1 0,0-5 0 16,8 3-24-16,-1 2 1 0,-7 0 0 0,0-4-1 15,0 2-6-15,0 0 0 0,0-3 0 0,-5-5 0 0,3-3-8 16,-2 0 1-16,0 3-1 0,-7-5 1 0,2 0 2 15,-6 0 2-15,5 2-2 0,-8 1 1 0,8 3-13 16,-3 3 2-16,-2-3-1 0,-7 1 0 0,-1 1-6 16,-1-3 1-16,5 1-1 0,0-1 2 0,-14 1 3 15,5 3 0-15,1-3 0 0,3 1 0 0,-4-1 6 16,-4 5 1-16,0-3-1 0,4 3 1 0,-2-2 8 16,8-3-1-16,-1 1 1 0,-3 1-1 0,4-3 12 0,5-1 1 15,6-2 0-15,-6 5 0 0,4 2 15 0,3-1-1 16,-1 1 1-16,0-1 0 0,0 1 13 0,1 0 0 15,1-1 0-15,1 5 0 0,5 2 15 0,-1-2 1 16,-2 0-2-16,1 0 2 0,-5 0 12 0,10 2 0 16,0 0 0-16,0 0 0 0,-7 0 1 0,7 0 2 15,-4 0-2-15,4 0 1 0,0 0-5 0,0 0-1 0,0 0 1 16,0 0 1-16,0 0-6 0,0 0 2 0,0 0-2 16,0 0 1-16,0-2 7 0,0-1 0 0,0 1 0 15,11 2 1-15,-1 0-6 0,5-2 0 0,-4 2 1 16,6 4 0-16,3 1-4 0,-1-1 0 0,-2 2 0 15,2 1 0-15,-4-1-1 0,-2 0 0 0,7 1 1 16,8 1-1-16,-5 1 4 0,1-3 2 0,4 3 0 16,4 1-1-16,-8-1 4 0,-3-5 1 0,-4 2 0 15,5 1 0-15,-5-3-2 0,0 0 0 0,-2 1 0 0,6-1 1 16,-3-2-5-16,-6 2 2 0,-5 3-2 0,4-3 2 16,-7-2-1-16,2 2-1 0,-1 0 1 0,-5-1-1 15,2 1-8-15,-2 2 0 0,4 1-1 0,-4 3 1 16,-4 5-5-16,2 0 0 0,-5-2 0 0,-8 14 0 0,-8 7 0 15,-3 0 0-15,-2 0 0 0,-2 3 0 0,-7-1-2 16,-8-4 1-16,0 8-1 0,0 9 1 0,2-9-7 16,9-6 1-16,-5 0-1 0,-8 5 1 15,-2-10-4-15,-1-9 0 0,-6 1-1945 0</inkml:trace>
  <inkml:trace contextRef="#ctx0" brushRef="#br0" timeOffset="75821.13">17682 10069 954 0,'0'0'0'15,"0"0"0"-15,0 0 0 0,-21-10 61 0,14 12 0 16,1 0-1-16,-5-2 1 0,2-2-45 0,3 2 0 0,6 4 0 16,0 0 1-16,-4-2 13 0,4 3 2 0,4-3-1 15,0 8 1-15,7 10-45 0,-5 1 2 0,1-2-1 16,10 13 0-16,5-2 5 0,-5-3 0 0,0 3-1 15,0-2 1-15,4 1 2 0,-5-1-1 0,3 0 0 16,7-3 2-16,-9 3 4 0,6-3 0 0,-1-1 0 16,1 1 1-16,3 1-1 0,-2-3 1 0,2-2-1 15,-3-6 1-15,1 0 2 0,-3-4-1 0,-6-3 0 16,-2-10 1-16,-2 4 1 0,-5 0 0 0,-6-2 1 16,0 0-1-16,0 0 14 0,0 0 0 0,0-2 0 0,0 0 1 15,0 0-10-15,0 0 0 0,0 0 0 0,-2-9 1 16,-6-4 6-16,-1-6 1 0,-6 4-2 0,-6-15 2 15,-3 5 0-15,0 5 1 0,5 3-1 0,-5-2 1 16,7 6 5-16,2 4 1 0,-2-1 0 0,0-1 0 0,0 0-2 16,6 5 0-16,-6 1 0 0,6 1 1 0,0-3-4 15,5 3 0-15,-5 6 0 0,7-4 1 0,2 4-12 16,-3-5 1-16,5 5 0 0,-2 0 0 0,2 0-6 16,0 0 1-16,0 0-1 0,0 0 2 0,0 0-5 15,0-2 0-15,0 0 0 0,7 0 0 0,-7 2-1408 0</inkml:trace>
  <inkml:trace contextRef="#ctx0" brushRef="#br0" timeOffset="76047.36">17968 10091 878 0,'0'0'0'15,"0"0"0"-15,0 0 0 0,0 0 41 0,0 0 0 0,4 0-1 16,-2 0 2-16,2 0-39 0,-4 0 1 0,0 0-1 15,7 2 2-15,1 4-5 0,1-4 0 0,-1 0 0 16,16 11 1-16,8 4 0 0,-2 2 0 0,-2 2 0 16,-6-4 0-16,-5-2 6 0,0 2 1 0,5 5 0 15,-5 1 0-15,0-2 11 0,-6-4 0 0,6 2 0 16,-2 1 1-16,-9 1-13 0,1 2-1 0,-3-6 1 0,2-2 0 16,-6-15-906-16</inkml:trace>
  <inkml:trace contextRef="#ctx0" brushRef="#br0" timeOffset="76505.21">17989 10099 703 0,'0'-6'0'0,"-11"-7"0"0,-4-8 0 15,2-3 41-15,7 5-1 0,0 2 0 0,-5 2 2 0,2 0-16 16,9 5-1-16,0-1 1 0,0 3 0 0,0-7-20 16,9 4-1-16,-7 7 1 0,7-5 0 0,-7 3-1 15,8 0 1-15,-3 1-1 0,10 1 1 0,4-2-3 16,5 1 2-16,-2 1-1 0,10 8 1 0,1-4 3 0,-3 0 0 15,-4 0-1-15,6 7 2 0,-2 1 9 0,-4-3 1 16,-4 5 0-16,4 1 1 0,8-1-15 0,-12-1 1 16,-1 2-1-16,-3-1 1 0,-3-3 5 0,-4-5 0 15,4-2 1-15,-6 2-1 0,-5-2-3 0,-2-4 1 16,1 1-1-16,-3 3 1 0,-2-4 5 0,0 2 1 16,0 0-1-16,-2-2 1 0,-3 2-8 0,5-5-1 15,0 3 1-15,-6-11 1 0,-5-13 8 0,0-1-1 0,1-1 1 16,-7-6 0-16,6 6-6 0,4 4 1 0,-3 1 0 15,-8-3 1-15,-3 3 10 0,4 4 0 0,4-1 1 16,4 3 0-16,-1-4 1 0,3 4 1 0,3 4-2 16,-3 2 2-16,1 4-3 0,2 3 1 0,2-5-1 15,4 7 2-15,-4 0 11 0,2 0 1 0,2 2-2 16,-2-1 2-16,0 1-22 0,0 2 0 0,0 0 1 16,4 0-1-16,7 0 17 0,-5 0-1 0,5 0 0 15,6 2 1-15,11 11-6 0,0-2 2 0,-2 4-1 0,-3-7 1 16,1 5-7-16,-3 2 1 0,3 2-1 0,4-2 0 15,-2-5-25-15,-3 3 1 0,5 4-1 0,6 0 2 16,-6 2-27-16,-2-4 1 0,-4 0-2 0,1 0 2 0,-23-15-1533 16</inkml:trace>
  <inkml:trace contextRef="#ctx0" brushRef="#br0" timeOffset="76920">18848 9574 1042 0,'0'-2'0'0,"0"-5"0"0,4-5 0 0,-2 3 39 0,2 3 2 16,-1-1-1-16,1 1 0 0,2-3-36 0,-6 5 0 16,5 2 1-16,5-9-1 0,3 3 1 0,-2-1-1 15,-5 7 1-15,5-2 0 0,4 4 7 0,-2-4-1 16,2 2 0-16,2 2 0 0,-4 2 12 0,6 2-1 16,-6 2 1-16,4 3-1 0,5 2-10 0,-5-1 2 15,-2 3-1-15,-2-2 1 0,2 4-3 0,-2-1 0 0,-2 1 0 16,6-8 1-16,-6 1 2 0,-5-4 2 0,3 3-1 15,-7-7 0-15,2 4-15 0,-2-4 0 0,2 2 0 16,3-4 1-16,-3 2-1 0,3-4 2 0,-7 4-2 16,10-7 1-16,1-1-1 0,0-1 0 0,-5 3 0 15,5-2 0-15,2-1 10 0,-9 1 1 0,3 1 0 16,1 1 0-16,-1 4 2 0,-5-3 0 0,2 5 1 16,-4 0-1-16,4-2 1 0,-2 2-1 0,-2 0 1 0,0-2 0 15,0 2-9-15,0 0 0 0,0 0 0 16,0 0 0-16,0 0 5 0,0 0 1 0,0 0-1 0,-2 9 0 15,-2 1 8-15,0 9 1 0,-3-2-1 0,-10 22 1 16,-11 5-10-16,0-10 1 0,5 2-1 0,-3 5 1 16,-2-5 0-16,9-4 1 0,-3 0 1 0,-6 6-1 15,3-6-9-15,1-2 0 0,3 8 0 0,-1-4 2 0,-2 2 0 16,3-2 1-16,-3 7-1447 0</inkml:trace>
  <inkml:trace contextRef="#ctx0" brushRef="#br0" timeOffset="80280.67">4612 11056 590 0,'0'0'0'16,"0"0"0"-16,0 0 0 0,0 0 68 0,0 0 2 15,0 0-1-15,0 0 1 0,0 0-13 0,0 0 0 16,0 0 1-16,0 0 0 0,0 0-33 0,0 0-1 16,0 0 1-16,0 0 1 0,0 0 12 0,0 0 1 15,0 0 1-15,0 0-1 0,0 0-39 0,-7 25 0 0,14-20 0 16,-3 26 0-16,2 10 1 0,1-1 1 0,-3 3-1 16,-4 1 2-16,0-3-2 0,4-1 1 0,-4 1-1 15,-4-3 1-15,4-4 7 0,0 2 0 0,0-2 0 16,0 2 1-16,0-4 3 0,0-4 0 0,0 2 1 15,0-5-1-15,0-2-1 0,0 3 1 0,0-1-1 16,0 5 0-16,0-4 11 0,0-3-1 0,0 0 1 16,0-1-1-16,7-1-9 0,-3-2-1 0,-4-2 0 15,0-2 1-15,6-2 2 0,-1-5 1 0,-5-8-1274 0</inkml:trace>
  <inkml:trace contextRef="#ctx0" brushRef="#br0" timeOffset="80705.36">4270 11700 1180 0,'0'0'0'16,"7"0"0"-16,-3-6 0 0,-4 6 54 15,2 2 0-15,-2 2 0 0,-2-4 0 0,2 0-17 0,2 0 0 16,3 0 0-16,-5 0 0 0,0 0-38 0,0 0 1 0,0 0-2 16,6 6 2-16,5 9-4 0,4 2 1 0,-2 0-1 15,-3 9 1-15,12 4-1 0,-9-1 1 0,-3-1 0 16,1 0-1-16,-4-3 7 0,3-4-1 0,1 1 0 15,0-7 0-15,-5 2 13 0,5-3-1 0,0-1 1 16,-1-2 0-16,3-3 6 0,-4-1 0 0,2-5 1 16,-5-2-1-16,-4 0 0 0,7 0 1 0,-7 0-1 15,9-7 0-15,6-1-3 0,0-1 1 0,-2 1 0 16,9-22 0-16,8-4-1 0,-9-2 1 0,-1-2 1 16,2 2-1-16,1-5-7 0,5 3 0 0,9 2 1 0,10-15-1 15,-4 2-2-15,5-2 0 0,10-7 0 0,-4-16 0 16,-56 74-1504-16</inkml:trace>
  <inkml:trace contextRef="#ctx0" brushRef="#br0" timeOffset="82127.86">21735 7161 815 0,'0'0'0'0,"0"0"0"0,-26 2 0 15,17 6 65-15,1-3 2 0,-3 1-1 16,0-2 0-16,-2 3-17 0,9 1 1 0,-2-4-1 0,4 7 2 15,-3 6-21-15,1-2 0 0,-2-2 1 0,1 8-1 16,-3 2-29-16,-1 3 1 0,7-1 0 0,4-3 1 0,-2 1-3 16,-2 3 1-16,2 3-1 0,2 3 1 0,2-4 3 15,-1-3 1-15,1 1-1 0,2-1 1 0,5-1 2 16,0-5 1-16,-5 2-1 0,-2 0 1 0,3-4 6 16,4-4-1-16,-5 0 1 0,3-2 0 0,-7-7-3 15,-2-2 2-15,4 0-2 0,3 0 1 0,-7-2-3 16,4 0 0-16,2 0 0 0,-6-2 1 0,5 0 16 15,-3 0 0-15,-2 2 0 0,4-11 0 0,2 3-14 0,5-7 0 16,-4 4 1-16,1-12 0 0,-1-9 3 0,-5 2 1 16,-2 5-2 15,-7-5 2-31,5 2 5 0,-2 7-1 0,-2-5 0 0,-10-1 0 0,6 1 3 0,-1 5 1 0,2 6-2 0,-1-4 2 0,-5 0-6 0,4 6 1 16,4 5-1-16,-8-3 2 0,-2 7-2 0,7-3 0 0,1 7 0 15,0-4 0-15,-1 0-1 0,3 4 0 0,7 0 0 16,0 0 1-16,-2 0-19 0,-2 0 0 0,4 0 0 15,4 0 1-15,-4 0-1 0,-4 0 0 0,4 0 0 16,0 4 0-16,0 0-5 0,0 7 1 0,0-5-1 16,0 13 2-16,0-19-1654 0</inkml:trace>
  <inkml:trace contextRef="#ctx0" brushRef="#br0" timeOffset="82907.92">21765 7205 892 0,'4'-2'0'0,"0"0"0"15,3-6 0-15,4 1 50 0,-1-3 1 0,1 1-1 0,-2 1 2 16,1 1-17-16,1-1 0 0,-4 6 1 0,8-3 0 0,-3-1-16 16,3 4 1-16,-4 2-1 0,6-2 0 0,5 2 0 15,-9 0 0-15,4 0 1 0,4 0-1 0,-3 6 0 16,-1 3 0-16,-2 1 0 0,2 5 2 0,0 0-1 15,-6 0 2-15,0-4-1 0,1 8 0 0,3 0-2 0,-8 2-1 16,4 0 0-16,-1-6 1 0,3 4-12 0,-4 0 1 16,2 1-1-16,-3-6 1 0,-4-1 2 0,3-4 1 15,1-1-1-15,-8-1 2 0,0-3-9 0,0-2 1 16,0 0-1-16,0 0 1 0,0 3-1 0,0-5 2 16,0 0-1-16,0 0 1 0,0 0 2 0,0 0 1 15,0 0-1-15,0-5 1 0,0 3-2 0,0 0 1 0,-4 0 0 16,4-2 1-16,-4-1 19 0,-3-1 0 0,3-2 0 15,-4-14 2-15,-12-8-6 0,-3-4 1 0,5 0 0 16,8 3 0-16,-1 5 5 0,9 3 0 0,-2-7-1 16,-1-6 1-16,-5-3-12 0,3 3 0 0,1-2 0 15,10-2 1-15,-4 8-5 0,-4 8 0 0,4 5 1 16,10-2 0-16,-7 6-7 0,1 4 1 0,2 3 0 16,3 2 2-16,-3-3 3 0,-4 7 2 0,3 0-2 15,1 0 2-15,5 2-5 0,0 4 1 0,-5 2-1 16,16 3 0-16,1 12 4 0,-1-2-1 0,-5 7 1 15,0-1-1-15,-2 5-6 0,-2 0 0 0,-2 0 0 0,-1-7 1 16,1-2-3-16,-5-4-1 0,5-4 1 0,0-2 0 16,-5-3-3-16,-1-6-1 0,-1 2 0 0,-2-4 2 15,2 5-1-15,1-5 1 0,-3 2 0 0,-2 0 0 0,0-2-3 16,0 0 2-16,-2 0-2 0,2 0 1 16,2 0-2-16,-2 0 1 0,0 0 0 0,0 0 0 0,0-2-1 15,0 0 0-15,0 2 0 0,4 0 0 0,3-5-5 16,-1 5-1-16,-2 0 1 0,-2-4 0 0,3 0 2 15,-1 2 0-15,-2-2 1 0,2 4 0 0,3 0-7 0,2 0 1 16,-3 0 0-16,0 4 0 0,5 0-1 0,2 2 2 16,-4-1-2-16,-3 5 1 0,5-1-1 0,-5 4 1 15,-1-1-1-15,1-1 1 0,-2 4-12 0,-8-7 1 16,4 9 0-16,-6-2 0 0,-3 4 9 0,0-4-1 16,1 0 1-16,-9-4 0 0,-1-3-1 0,1 3 1 15,2 0 0-15,-8 3 0 0,1 1 4 0,3 0 1 16,-1 2-1-16,-3-2 0 0,6-2 6 0,0 2 0 15,-1 0 0-15,-1 0 0 0,2-5 5 0,0-1-1 0,4 3 1 16,-2-1 0-16,4 2-2 0,-2-3 0 0,2-1-1 16,5 6 2-16,-3-5-4 0,3-3 1 0,0 1-1 15,6-6 1-15,0 1-7 0,0-1 1 0,0-2-1719 16</inkml:trace>
  <inkml:trace contextRef="#ctx0" brushRef="#br0" timeOffset="83367.96">22746 7044 1004 0,'0'0'0'0,"0"0"0"0,-7-15 0 0,3-2 104 16,2-2 1-16,8 8-1 0,1-4 0 0,-3 3-58 15,3 5 1-15,-1-3-1 0,-2-5 2 0,7 4-20 16,-5 7 0-16,-1-1 0 0,8 1 1 0,2 2-23 0,-2-2-1 16,-3 8 1-16,7-2 1 0,-2 2 14 0,3 1 1 15,-8-5 1-15,3 10-1 0,-2 3-6 0,0 0 1 16,-5 0-2-16,-2 4 2 0,3 2-17 0,1 2 1 16,-5 2-1-16,3 7 1 0,-6-4-2 0,4-3 1 15,1-2 0-15,-3-1 0 0,2-10-2 0,-4-1 1 16,4-3-1-16,5 3 1 0,0-3-4 0,-7-2 1 15,2-4-1-15,2 0 2 0,1-4 1 0,1 4-1 0,-1 0 1 16,10-9 1-16,5 3-2 0,-5-5-1 0,4 7 1 16,3-6-1-16,-3 1 0 0,-8 3 1 0,2 1-2 15,-2-1 2-15,-2 4 1 0,-7 2 0 0,2 0 0 16,1-2 1-16,-3 2 0 0,3 2 0 0,-7 0 0 16,0 0 0-16,4 2 2 0,0 1 1 0,-4-1-1 15,-4 11 1-15,-7 15 6 0,-6 1 1 0,-7-1-1 16,-14 6 1-16,-16 3-5 0,-2 5 2 0,-12 3-1 15,-3 6 0-15,13 2 4 0,-2-1 1 0,-7-3-1 0,-10 0 1 16,-3 2-5-16,3-9-1 0,0 1-1456 0</inkml:trace>
  <inkml:trace contextRef="#ctx0" brushRef="#br0" timeOffset="90281.54">6267 9195 263 0,'0'0'0'0,"0"0"0"0,0 0 0 16,0 0 7-16,0 0 0 0,0 0-1 0,0 0 1 15,0 0 16-15,0 0-1 0,0 0 0 0,0 0 1 0,0 0-15 16,0 0 1-16,0 0-1 0,0 0 1 0,0 0 0 16,0 0 0-16,0 0 0 0,0 0 1 0,0 0-6 15,0 0 2-15,0 0-2 0,0 0 2 0,0 0-4 16,0 0 0-16,0 0 1 0,0 0-1 0,0 0 1 15,6 26 2-15,-6-24-2 0,0 7 2 0,-6-1-2 16,4 5 1-16,-1-3 0 0,-3-1 0 0,-1-1 4 16,1-1 0-16,0-3 0 0,1 0 1 0,5-1-5 0,-4-1 1 15,2 0-1-15,2 2 1 0,0-4 13 0,0 0 1 16,0 0 0-16,0 0 0 0,0 0-10 0,0 0 1 16,0 0-1-16,0 0 1 0,0 0 13 0,0 0 0 15,0 0 1-15,0 0-1 0,0 0-10 0,0 0-1 16,0 0 0-16,0 0 2 0,0 0-12 0,0 0 1 15,6 0 0-15,-1 0 0 0,3 4-3 0,-4 3 1 0,3-7 0 16,-1 0 0-16,-3 0-1 0,-1 0 1 0,4 4-1 16,-2-2 2-16,3 0-2 0,-3 0 0 0,3 3 0 15,-7-5 0-15,4 4 0 0,-4-4 0 0,2 2 0 16,-2 2 0-16,4 0 2 0,1 1 1 0,-5-5 1 16,0 2-1-16,0 0 1 0,0 0 1 0,0 2-1 15,0-4 2-15,0 0 2 0,0 0 1 0,0 0 0 16,0 0 0-16,0 0-1 0,0 0 1 0,0 0-2 15,0 0 2-15,0 0-4 0,0 0 1 0,0 0-2 16,0 0 2-16,0 0 3 0,0 0 0 0,0 0 0 0,0 0 1 31,0 0 8-31,0 0 1 0,0 0-1 0,0 0 1 0,2 0-10 0,2 0 1 0,0 0-1 0,-2 0 1 16,3 0 10-16,-3 0 0 0,2 0 0 0,3-4 2 16,3 2-11-16,-5 0 0 0,1 0 0 0,-2 2 1 0,3 0-2 15,-1 0 0-15,1 0 0 0,-3-5 1 0,-4 5-5 16,4-4-1-16,-2 4 1 0,7 4 0 0,0 1 3 15,-9-5 1-15,0 0-1 0,0 0 1 0,0 0-10 16,0 0 0-16,0 0 0 0,0 0 0 0,0 0 3 16,0 0 2-16,0 0-1 0,0 0 1 0,0 0 2 0,0 0 2 15,0 0-1-15,0 2 1 0,0 2-4 0,0 0-1 16,0 1 1-16,-7-3 0 0,5 6 1 0,-2-4 0 16,4-1-1-16,-5 5 1 0,-1-4 2 0,2 1 1 15,-3 1-2-15,1-6 2 0,-1 2-1 0,3 0 0 16,4-2 0-16,0 0 1 0,0 0 4 0,0 0 2 15,0 0 0-15,0 0-1 0,-4 0-3 0,2 0 1 16,-3 0-1-16,5 0 0 0,0 0-2 0,0 0 1 0,0 0-1 16,0-2 1-16,0 0 0 0,0 2 0 0,0 0 1 15,0 0-1-15,0-6-6 0,0 3 1 0,0 3-1 16,11-2 2-16,0-2-2 0,0 0 2 0,-5 0-1 16,0-3 1-16,3 1-6 0,0 2 0 0,-9-1 0 15,4 5 0-15,2 0-7 0,-1 0 2 0,-5 0-1 16,6 0 1-16,-2 0-2 0,-4 0 1 0,3 0 1 15,-3 0-1-15,0 0 0 0,0 0 1 0,0 0-1 16,0 0 1-16,0 0-1 0,0 0 1 0,0 0 1 16,0 5-1-16,0-3 1 0,0 2-1 0,0 0 1 0,8-4-1 15,-1 0 3-15,-1 4 0 0,-6-4-1200 0</inkml:trace>
  <inkml:trace contextRef="#ctx0" brushRef="#br0" timeOffset="91448.17">8085 10901 501 0,'0'0'0'16,"0"0"0"-16,0 0 0 0,0 0 24 0,0 0-1 16,0 0 1-16,0 0 1 0,0 0-14 15,0 0 0-15,0 0 0 0,0 0 0 0,0 0 5 0,21 21 1 0,-21-21-1 16,0 0 0-16,7 4-17 0,-7-2 1 0,0-2 0 16,4 2 0-16,0 5 0 0,-2-1 0 0,-2-4 0 15,0-2 0-15,5 0 0 0,-1 0 0 0,-4 0 0 16,0 0 0-16,0 0 0 0,0 0 0 0,0 0 0 15,0 0 0-15,0 0 0 0,0 0 0 0,0 0 0 16,-4 0 0-16,4 0 0 0,-5 0 0 0,5 0 0 16,-2 0 1-16,2 0 6 0,0 0 1 0,0 0-1 0,0 0 1 15,0-2 13-15,0 0 1 0,0 2 1 0,0-2-1 16,0 0-5-16,0-5 1 0,0 3-1 0,2-7 1 16,3-6 3-16,1 0 1 0,5 3-1 0,0 1 1 15,-1-4-8-15,1 2-1 0,0-4 1 0,8 2 0 16,-8 4 9-16,4 2-1 0,-2 1 1 0,-2 1 0 0,-5 3 7 15,3 2 2-15,-1-1-1 0,-4 1 1 0,7-2-2 16,-4-1 0-16,-1 3 1 0,3-2-1 0,-7 4-5 16,2-1-1-16,0-1 1 0,-1 4 1 0,1 0-6 15,-2 0 1-15,-2-4 1 0,4 2-1 0,-4 2-13 16,0 0 1-16,0-2 0 0,0 2 0 0,0 0 8 16,0 0 1-16,0 0-2 0,0 0 2 0,0 0-18 0,0 0 1 15,0 0 1-15,-4 2-1 0,-2 4-1 0,-5 3 0 16,4-1 0-16,-10 5 1 0,-11 2-1 0,7-9 0 15,8 1 0-15,-2-1 1 0,4-4-1 0,5 2 1 16,1-4 0-16,-1 3 0 0,4-1 2 0,-2 0-1 16,4-2 0-16,0 0 1 0,-5 0 1 0,3 0 0 15,2 0 0-15,0 0 0 0,0 0 1 0,0 0-1 0,0 0 1 16,0-2-1-16,0 0 26 0,0 2 2 0,0 2-1 16,0-2 1-16,0-5-11 0,0 1 0 0,-4 2 1 15,8-2 0-15,3-5-6 0,-1 3-1 0,5-5 1 16,-1-2 0-16,1 3-6 0,0 1 0 0,-5 7 0 15,1-2 0-15,-1 0-7 0,-1-1 0 0,-1 3-1 16,2 2 2-16,7-4-4 0,-2 4 1 0,-7 0-1 16,24 0 1-16,0 0-2 0,0 0 0 15,-7 0-1529-15</inkml:trace>
  <inkml:trace contextRef="#ctx0" brushRef="#br0" timeOffset="92543.07">12221 12108 740 0,'0'0'0'15,"0"0"0"-15,-6 26 0 0,-5-11 102 16,0-9 2-16,-2 3-2 0,9-9 1 0,-2 2-76 16,1 0 0-16,5 2 0 0,0 2 1 0,0-6-28 15,0 5 2-15,0-5-1 0,0 0-7 0,0 0 1 0,0 0-1 0,0 0 1 16,0 0-11-16,0 0 1 0,0 0 0 0,0 0 0 15,0 0 15-15,0 0 0 0,-2 0 0 0,-2 0 0 0,4 0 18 16,0 0 1-16,0 0 0 0,0 0 0 0,0 0 5 16,0 0-1-16,0 0 1 0,-4-2-1 0,4-1-3 15,-7 3 0-15,5-6-1 0,-2 4 1 0,4 0-1 16,-4 0 0-16,-3 0 0 0,7 2 1 0,0-5-2 16,0 5 0-16,-2 0 0 0,2-2 1 0,-4 0-6 15,4 0-1-15,4 0 0 0,-2 0 1 0,5 2 6 0,-3-5 1 16,2 3 0-16,1-2 0 0,3 0-13 0,1-1 0 15,-7 1 0-15,3 0 1 0,-1 2-2 0,-6-2 1 16,5 1 0-16,1 1 1 0,-6 2-4 0,4 0 2 16,-4 0-1-16,0 0 1 0,0 0-5 0,0 0 1 15,0 0 1-15,0 0-1 0,0 0 1 0,0 0 0 16,0 0 1-16,0 2-1 0,0 5 4 0,0-5 1 0,0 0-1 16,0 0 0-16,0 0 15 0,0 0 0 0,0-2-1 15,-4 0 2-15,4 0-3 0,0 0 0 0,0 5 1 16,-2-1-1-16,-2 7 4 0,4-7 1 0,-5 0 0 15,5-2 1-15,-2 3 6 0,-2-5 1 0,4 4-1 16,-2 0 1-16,2 2-5 0,0-6 0 0,0 3 0 16,0 1 0-16,0 0-3 0,0 0-1 0,0-4 1 15,2 5 0-15,9-1-5 0,-5-2 0 0,3 2 0 16,4-4 1-16,8 0-14 0,0 0 2 0,-1-6-1916 16</inkml:trace>
  <inkml:trace contextRef="#ctx0" brushRef="#br0" timeOffset="97539.2">3957 5760 375 0,'0'0'0'15,"0"0"0"-15,0 0 0 0,0 0 33 16,0 0 0-16,0 0-1 0,0 0 2 0,0 0 1 0,0 0-1 16,0 0 1-16,0 0 1 0,0 0-2 0,0 0 0 0,0 0 1 15,0 0 0-15,0 0 8 0,0 0-1 0,0 0 1 16,0 0 1-16,0 0-41 0,0 0 2 0,24 0-1 16,-24 0 1-16,0 0 5 0,6 0 0 0,-6 0 0 15,4 0 0-15,-2 0 8 0,3 0 1 0,-5 0 0 16,4 0 0-16,-4 2 9 0,2 2 0 0,-2 0 0 0,4-2 0 15,1 1 2-15,-5-1-1 0,2 2 0 0,-2-4 0 16,4 4-1-16,1-4 0 0,-5 2 0 0,2 3 0 16,4 3-6-16,-6-4-1 0,4 3 0 0,3 3 2 0,4-1-4 15,-11 6 1-15,6-5-1 0,-6-3 1 0,4 1-12 16,-4-4 0-16,5 7 0 0,-5 0 1 0,2-1 8 16,2 1-1-16,-4-3 1 0,6 1 0 0,1 2-7 15,-3-7 0-15,-4 7 0 0,0-1 2 0,7 5 2 16,-3 0 2-16,-4-4-1 0,6-1 0 0,1 3-2 15,4-2-1-15,-7-5 0 0,2 5 1 0,-1 1 6 16,-3-1 0-16,6 0 0 0,-6-3 1 0,7-2-13 0,-7 3 0 16,5-3-1-16,-3 1 1 0,2 5 10 0,-6-5 0 15,5 1-1-15,1-1 1 0,-6 3-1 0,7-1 0 16,-3-3-1-16,-4 7 1 0,0 2 5 0,6-4 1 16,-1-7-1-16,-1 2 0 0,-4 3 1 0,2 1-1 15,4-3 0-15,-1 5 2 0,-5 3-2 0,6 0 2 16,-2-2-1-16,3 0 1 0,-7 2-4 0,0-1 0 0,6 1 0 15,-6 7 1-15,5-3-2 0,5-4 1 16,-3 4 0-16,-7 6 0 0,0-6-12 0,4-2 1 0,9 3 0 16,-13 1-1-16,9-2 0 0,-3 0 1 15,7-4-1-15,-13 2 1 0,4-2-4 0,3-2 2 0,3-3-1 16,1 5 1-16,-4 0-2 0,-1-11 1 0,5 7-1 16,-1 4 1-16,-1 0-4 0,0-5 1 0,12-3 0 15,-10 5 1-15,-5 3 0 0,3-4 0 0,4 0 1 16,4 3-1-16,-6-3-2 0,-1 2 2 0,3 0-2 15,-4-1 1-15,-3 3 0 0,1 0 2 0,10 0-2 16,-2 0 1-16,-2 10 1 0,-3-3 0 0,1-3-1 0,0 0 2 16,-5 2-2-16,1 3 2 0,1-7-1 0,3 2 1 0,-2 0-1 15,1-4 1-15,-1 0-1 0,-7 0 1 0,5-5-4 16,3 1 1-16,1-1 0 0,-7 3 1 0,3 0 3 16,-3-5 1-16,-2 1 0 0,7 2-1 0,-7 3 2 15,4-3 0-15,-1-7 0 0,1 11 1 0,-2-4-5 16,3-3 1-16,-1 3-1 0,-1 4 2 0,1-5-1 15,-2-1 0-15,3 4 1 0,1-3-1 0,-5 3-3 0,1-2 0 16,2-3 0-16,1 5 0 0,-1 0 2 16,-2-3-1-16,7 5 0 0,-4-4 1 0,-3 2-3 0,7-3 1 15,-9 1-1-15,6 4 1 0,-1 4-2 0,-1-2 2 16,5-4-1-16,0 4 0 0,-5-2 1 0,5-3 0 16,4 3 1-16,-2 7 0 0,-2-8-2 0,1-3 0 15,3 4 0-15,-8 0 0 0,-1-5-1 0,3 1 2 16,-3 2-1-16,7 4 0 0,2-2 1 0,-2-5 0 0,-2 3 1 15,-3 4 0-15,1-2-2 0,-5-2 0 0,7-7 0 16,2 5 0-16,2 2-1 0,-9-3 1 0,1 1 1 16,1 8-1-16,3-4-1 0,0-5 1 0,-2 5 0 15,1 0 0-15,-5 0 0 0,1 0 1 0,5-4 1 16,-1 8-1-16,1-4 4 0,-4-1 0 0,3-3 0 16,-3 10 1-16,-1-1-5 0,5-6 0 0,4 1 0 15,-9 9 1-15,-1-7-2 0,1-5 1 0,7 5-1 16,-9 7 1-16,3-9 1 0,-3 0 0 0,9-5-1 15,-4 9 2-15,1-4-1 0,-1-2 0 0,6 0 1 0,-2 4 0 16,-3 0 0-16,1-7 0 0,6 1 0 0,-6 8 1 16,4-2-1-16,-2-4 1 0,4 0-1 0,-6 2 1 15,4-1-1-15,4-1 1 0,-4 2-1 0,-4 0 1 16,2 0-1-16,-2 0 1 0,4 0-1 0,-2-5 1 16,-3 1-1-16,5 2 1 0,-4 2-1 0,-2 2 1 15,1-3-4-15,1 1 1 0,-4 0 0 0,3 6 1 0,-5-1 0 16,1-6 0-16,5 1 1 0,-1 4-1 0,-3-4 0 15,-1-4 2-15,-1 4-2 0,5 4 2 0,3-4 3 16,-8-4 0-16,10-1-1 0,-7 5 2 0,1-2-9 16,-3-5 2-16,7 1-2 0,-9-1 1 0,3 5-1 0,-3 0 0 15,3-7 0-15,3 3 1 0,1 1-1 0,-5-3 0 16,3 5 0-16,-7-1 1 0,5 4-1 0,3-7 0 16,1 1 0-16,0-1 1 0,-5 7 0 0,3-4 0 15,-1 0 0-15,-3 1 0 0,5 3 2 0,3-8 0 16,2 3-1-16,-2 5 2 0,2 0-3 0,-4-4 1 15,2 1-1-15,-2 5 1 0,-1-2 0 0,1-2-1 0,0 2 0 16,0-4 0-16,-5-1-1 0,0 3 1 16,5-2 0-16,0 1 0 0,0 1 0 0,-1-4 2 0,-8-1-1 15,9 1 0-15,-4-1 2 0,1 3-1 0,-1-5 0 16,6 5 1-16,-3 2-1 0,-1-3 1 0,-3-6 1 16,1 7-1-16,8-2 1 0,-7-1-1 0,-3-2 1 15,5 3-1-15,1-1 1 0,0-3-1 0,-9-1 1 16,7 7-1-16,1-1 1 0,-1-3-1 0,-5-3 1 15,3 4-1-15,3-1-3 0,-5 1 2 0,1-6-1 16,1 7 0-16,3 1-1 0,-3-1 0 0,-3-3 1 0,7 3-1 16,2 2-1-16,-9-7 0 0,7 6 0 0,-1 1 0 15,1 0 0-15,0-3 1 0,-3 3-1 0,3-3 1 16,4 5-1-16,-2 0 1 0,2-3-1 0,-2 1 1 16,4 0-1-16,-6-3 0 0,0-1 0 0,6 7 1 0,-2 1-1 15,-2-4 0-15,-3 2 0 0,12 2 1 0,-7-5 1 16,-6-1 0-16,1 1-1 0,1 1 1 0,6 0 0 15,-13-1 2-15,7-1-2 0,0 1 1 0,2 3 1 16,-2-4 0-16,-1-3 1 0,3 3-1 0,-2 3 1 16,-3-5-1-16,1 1 1 0,6-1-1 0,-2 3-3 15,2 3 1-15,-2-7 1 0,-2 5-1 0,4-3-1 0,-3-3 0 16,10-1 0-16,-11 2 0 0,-1 5-1 0,1 0 2 16,2-3-1-16,-2 3 0 0,6 4-1 0,-6-7 1 15,4 3-1-15,-5-7 1 0,3 2-1 0,-2 1 0 16,2 1 0-16,6-3 0 0,-2 1 0 0,-6 0 0 15,2 1 0-15,4-1 0 0,-2 0-1 0,-4 3 1 16,2-5 0-16,10 3 0 0,-3-1-1 0,-12 0 1 0,7 3 0 16,9 4 0-16,-9 1 0 0,-4-7 0 0,2 1 0 15,4 3 1-15,-6 4 2 0,-1-7 1 0,1 3-1 16,4 0 2-16,2-5 2 0,-4 3 2 0,-2-3 0 16,6 7 0-16,0 2-9 0,-2-5 1 0,-2 1-1 15,2-5 2-15,2 3-2 0,-4-1 1 0,2 1-1 16,2 3 1-16,1 3-1 0,-1-8 1 0,4 1-1 15,7 1 1-15,-11 1-1 0,5 1 0 0,1-5 0 16,5 3 0-16,-2 1-1 0,-2-5 1 0,-3 1 0 0,3 5 0 16,-3-3 0-16,1-4 0 0,-5 1 0 0,6 1 0 15,-8 3 0-15,3-3 0 0,-6-2 0 0,10 3 1 16,-1 1-1-16,1-1 0 0,-5-3 0 0,7 2 0 16,-3 3-1-16,-4-7 0 0,5 6 0 0,1 1 0 15,3 1-3-15,-7 1 1 0,7-7-1 0,2-4 1 0,-4 11 1 16,-3-5 0-16,3 3-1 0,4-7 2 0,-7 2 0 15,-4 0 0-15,5 1 0 0,-5-1 0 0,4 2 0 16,-8 1 0-16,4-3-1 0,5 4 2 0,-1-1 0 16,-3 1 2-16,3-6-2 0,-4 1 1 0,0 1-1 0,-2 2 1 15,-2 1 0-15,9 1 0 0,1-2-1 0,-5-1 1 16,3-1 0-16,0 2 0 0,3 3-1 0,-2-3 2 16,5-1-1-16,-1 1 0 0,0 2-1 0,-11-1 0 15,2-3 0-15,0 0 0 0,1-2 0 0,-8 3 0 16,5 3 0-16,2 1 0 0,-4 1 0 0,-4 1 0 15,2-7 0-15,2 3 1 0,4 1 0 0,-7 3 0 16,-3-9 0-16,4 6 1 0,6 1 2 0,-2 1-1 0,-4-7 1 16,1 5-1-16,3 1-2 0,-2-1 1 0,-2-4 1 15,0 5-1-15,0-3-1 0,-1 3 0 0,-3-7 0 16,8 4 0-16,-2 1-1 0,4-3 1 0,-7 0 1 16,6 3-1-1,-4-3-1-15,-1 2 1 0,2-2-1 0,2 1 1 0,-2-1-1 0,-2 2 0 0,-1-4 0 16,1 7 1-16,6-5-1 0,-6 0 0 0,0 3 0 15,2-1 1-15,2 3-1 0,-2-7 0 0,-3 0 0 16,5 4 1-16,-4 1 0 0,-5-3 1 0,1 0-1 16,10 0 0-16,-2 3-1 0,-4 1 1 0,0-6 0 0,1 5 0 15,-1-1 1-15,2-2 2 0,2 1-2 0,-4 1 1 16,6-2-2-16,-2 7 1 0,-6-7-1 0,6 3 1 16,2-3 0-16,-6-2 2 0,-1 2-2 0,3 5 1 0,4-5-2 15,-2-2 2-15,-4 2-2 0,6-2 1 0,0 3-2 16,1-3 1-16,-1 4 0 0,9-2 0 0,-3 7-1 15,1-7 0-15,-3 1 0 0,1-3 0 0,1 2 0 16,-3 0 0-16,-3 1 0 0,6 1 0 0,-5 2-1 16,-3-1 0-16,4-3 0 0,-4 2 1 0,-2 3-1 15,-2-3 0-15,-1-1 0 0,7 1 1 0,1 2 0 16,-8-5 0-16,5 1 0 0,-4 0 0 0,2 2 0 0,-2 3 0 16,-1-3 0-16,8 3 0 0,-3-5 0 0,-2 2 1 15,2 3 0-15,4 4 0 0,2-1-1 0,1-5 1 16,1 1 0-16,-1-1 0 0,-1 1-1 0,1 3 0 15,1-1 0-15,5-1 0 0,-4-5 0 0,-3 3 0 16,-3 3 0-16,3 1 0 0,1 0-1 0,-5-3 0 0,-4-4 0 16,8 5 1-16,-4-1-1 0,-2-3 0 15,2-1 0-15,-4 4 1 0,7 3 0 0,-7 0 0 0,4-5 0 16,0 0 0-16,0 1 0 0,4-1 0 0,-3 0 0 16,-1 1 0-16,11 1 0 0,-9 1 1 0,0-5 0 15,9 2 0-15,-2 3-1 0,-2-9 0 0,-1 4 0 16,3 3 0-16,-2 1-1 0,-7-2 1 0,9-1-1 15,-5-1 1-15,-4 0-1 0,-4 3 1 0,9-3-2 16,-5 7 2-16,0-7-1 0,0 0 1 0,-6 2-1 16,4-1 1-16,4 1-1 0,-4-6 1 0,2 4-1 15,-2-2 1-15,-2 3-1 0,2-1 1 0,-2 0 0 0,4-2 0 16,0 3-1-16,5 1 1 0,-5 0 0 0,5 1 0 16,-1-3-1-16,3-2 1 0,-3 2 0 0,3-4 0 15,-3 5 0-15,3 1 0 0,-9 2 0 0,13-1 0 16,-5-3 0-16,-8 0 0 0,3 1 0 0,-1-3 1 0,6 2-1 15,-8 0 0-15,-4-2 0 0,6 5 1 0,0-1 0 16,1-2 1-16,-1-2-1 0,2 3 2 0,-2-5-3 16,0-2 0-16,1 4 0 0,-5 6 0 0,8-1 0 15,0-3 0-15,1 0 0 0,6-2 0 0,-5 2 0 16,-5 3 0-16,3 1 0 0,7-3 0 0,-4-1 0 0,-3-2 0 16,-4 2 0-16,9-2 0 0,-7 3 0 0,1-1 1 15,-1 0 0-15,-2 0 0 0,5-1-1 0,-7-1 1 16,2 4 0-16,4-6 0 0,-1 4 2 0,-3 1-1 15,-2 1 0-15,6-10 0 0,-8-1-1 0,4 3 1 16,5 4-1-16,-1 7 1 0,1-5-2 0,-3-2 0 16,2 0 0-16,7 1 0 0,0 1 0 0,-6 0 0 15,6 0 0-15,0-2 0 0,-5 3-1 0,-6-1 1 0,5-2-1 16,4 2 1-16,-7 1-1 0,-2-1 1 0,-2 2-2 16,7 1 2-16,-3-5 0 0,-4 0 0 0,2 2 0 15,-2-4 0-15,-2 4 3 0,2 1-1 0,-9-3 0 16,7 4 0-16,2 0 3 0,3 1-1 0,-3-5 1 15,-7 0 0-15,7 2-3 0,-4 3 0 0,2-5 0 16,2 2 0-16,2 5-1 0,-4-7 2 0,2 0-2 16,2 0 1-16,0 2-2 0,0 0 0 0,1-1 0 15,3 3 0-15,-4 0 0 0,0-6 0 0,-6 2 0 0,8 3 0 16,-1-1 0-16,-8 0 1 0,-1-2-1 0,6 7 1 16,2-5-1-16,-6-2 0 0,2 0 0 0,8 0 1 15,-4 3 4-15,-8-5-1 0,4 4 1 0,2 2-1 16,2 1 1-16,-4-5-1 0,-2-2 1 0,6 2 0 0,0 2-3 15,0 1 0-15,-2-5 0 0,7 0 0 0,-5 0-1 16,0 0 1-16,0 0-1 0,9 6 1 0,-7-4-2 16,-2-2 0-16,9 0 0 0,-2 6 0 0,-3-6 0 15,-4 0 0-15,7 0 0 0,-3 0 0 0,-3 5 0 16,-3-3 1-16,2-2-1 0,6 2 1 0,-1 4 0 16,-11-6 2-16,6 0-2 0,0 2 1 0,0 3 1 0,-6-3 1 15,4-2-1-15,2 0 1 0,0 0-2 0,0 0 0 16,1 0 0-16,3 6 0 0,-4-2-1 0,0 1 1 15,1-3-1-15,3 2 0 0,-4-4-1 0,5 0 1 16,-7-4 0-16,8 4 0 0,5 0-1 0,-6 0 0 16,-1 0 0-16,-1 4 0 0,1-2 0 0,-4-2 0 0,-2-2 0 15,5 2 0-15,-5-4 0 0,-5 4 0 0,1 4 0 16,2-2 0-16,-2 0 0 0,-1 0 0 0,-3-2 0 16,10 0 1-16,-2 0-1 0,-2 0 0 0,-2 0 0 15,-1 0 1-15,1 0-1 0,0 0 0 0,0 3 0 16,1 3 2-16,3-6-1 0,-2 0 1 0,-2 0-1 15,0 2 1-15,2 2 1 0,2 1 0 0,-2-3-1 16,-3-2 1-16,12 0-3 0,-5 0 0 0,-6 0 0 16,6 0 2-16,4 2-2 0,1 2 0 0,-5-2 0 15,11-2 1-15,-5 0-1 0,-5-2 0 0,3 2 0 16,-4 6 0-16,5-6-1 0,-5-4 1 0,0 2 0 0,0 2 0 16,3 6-3-16,-3-6 2 0,-4 3-1 0,8-3 1 15,-4 0 0-15,0 0 0 0,1 0 0 0,-3 0-1 16,-2 0 1-16,2 0 0 0,-3 0 0 0,3 0 1 0,7 0-1 15,-5 0 1-15,-4 0-1 0,8 0 1 0,3 0-1 16,-5 0 1-16,1 0-1 0,1 0 1 0,1 0-2 16,-5 0 2-16,0 0 0 0,4 2 0 0,-8-2 0 15,-2-2 0-15,0 2 0 0,6 4 0 0,-2-2 0 16,-9 0 0-16,1 2 0 0,4-4 2 0,-1 0-1 16,-3 0 0-16,1 0 0 0,1 0 1 0,2 0 0 15,-3 0 2-15,-1 0-1 0,-5 0 0 0,6 0 1 0,-5 0 0 16,1 0 1-16,2 5-1 0,5-3-3 0,-5-2 2 15,-1 0-1-15,1 0 0 0,-6 0 2 0,4 0-1 16,3 0 0-16,-7 0 1 0,6 0-3 0,-1 0 1 16,-1 0-1-16,2 0 1 0,1 0 1 0,4 0 0 15,-5 0-1-15,0 2 2 0,-1 4-3 0,1-6 1 16,3 0-1-16,-3 0 1 0,-4 0-2 0,7 0 1 0,-7 0 1 16,2 0-1-16,3 0-1 0,-1 0 1 0,-1 0 0 15,1 0 0-15,-2 0 0 0,3 0 1 0,-3 0 1 16,2 0-1-16,-1 0-2 0,1 0 0 0,1 0 0 15,1 0 0-15,-1 0-1 0,-1 0 1 0,1 0 0 16,1 0 0-16,5-6-1 0,-2 2 1 0,-1-1 0 16,1-10 0-16,2-8-9 0,4-9 1 0,-6-12-1 15,0-27 1-15,-5-9-21 0,-2 1 1 0,-4-8-2661 16</inkml:trace>
  <inkml:trace contextRef="#ctx0" brushRef="#br0" timeOffset="99122.6">15888 13165 1004 0,'0'0'0'0,"0"0"0"16,-22-2 0-16,9 0 54 0,5 2 0 0,-5 0-1 16,2 0 1-16,0-5-53 0,7 5 1 0,4 0-1 15,-6 0 0-15,6 0 11 0,0 0 0 0,0 0 1 16,-7 0-1-16,3 0-13 0,4 0 1 0,0 0 0 16,0-2 0-16,-2 2-1 0,-3 0 0 0,5 0 0 0,0-2 1 15,5 0-1-15,-3 0 1 0,2 0-2 0,3 2 2 16,3-7 5-16,1 3 1 0,0 2-1 0,10 0 1 15,-1-4 23-15,1 3 0 0,0-1 0 0,3 2 0 16,-2 2-7-16,-1-4 0 0,-4 4 1 0,7 0-1 0,2-2-6 16,-7 0 0-16,0 2-1 0,5 4 1 0,-1-4-10 15,5-2-1-15,-2 4 1 0,-2 4-1 0,4-4 25 16,6-4 0-16,2 0-1 0,5-2 1 0,-2 4-12 16,6 0 1-16,4 0-1 0,7-4 1 0,-11 1-6 15,-6 1 0-15,6 0 1 0,0-4-1 0,-2 1 3 16,-4 1 1-16,6 0-2 0,10 0 2 0,-3 2 7 0,-3-1-1 15,7-1 1-15,4 0 1 0,-8 0-7 0,-7-5 1 16,0 7-1-16,4 0 1 0,5-4-11 0,-3-1 1 16,1 3-2-16,21-5 2 0,-13 3-9 0,-6 0 0 15,-3-1 0-15,5-1 2 0,0-1 1 0,-5 1 1 16,9 1 1-16,9-3-1 0,2-3 0 0,-4 2 0 16,-1-1 0-16,1-3 0 0,-9 2 8 0,2 2 1 15,2 3-1-15,11-3 2 0,-2 3-2 0,-3 1 0 0,3 1 1 16,0-7-1-16,-6 7-4 0,-5-3 1 0,6 5-1 15,1-2 1-15,1 1 1 0,-7 1 0 0,5-4 0 16,-4-1 1-16,1 3-3 0,-8 4 1 0,-5 2-1 16,-5-2 1-16,2-5 0 0,0 5 0 0,-2 2 0 15,11 0 1-15,-6-2 9 0,-12 2 0 0,1 0 0 16,-5-4 0-16,-6 6-13 0,-6 0-1 0,-5-2 1 16,11 0 1-16,-7 0 4 0,-8 0 0 0,-2 0 0 15,-1 0 1-15,1 0-5 0,-4 2 2 0,-7 2-1 16,4 1 1-16,2-5-4 0,-6 0 0 0,7 0 1 0,-3 0 0 15,2 0-6-15,3 0 1 0,-7 0-1 0,5-5 1 16,8 1-2-16,-2-2 1 0,-3-3-1930 0</inkml:trace>
  <inkml:trace contextRef="#ctx0" brushRef="#br0" timeOffset="115306.72">17030 3591 815 0,'0'0'0'0,"0"0"0"0,0 0 0 0,0 0 65 16,0 0 2-16,0 21-1 0,2-6 0 0,2 4-29 0,2 0 0 15,1 3 0-15,1 3 0 0,3 5-36 16,-9-5 2-16,9-1-1 0,0-5 0 0,-5 2 23 0,1-2 1 15,-3-4-2-15,7 2 2 0,-11 2-25 0,0-8 1 16,0 2 1-16,6 2-1 0,-2-3 8 0,-4-3 0 16,0-5 0-16,0 3 0 0,0 1-1 0,0-6 0 15,-4-2 0-15,4 0 1 0,0 0-5 0,0 0-1 16,-2 0 1-16,-2 0 0 0,4 0 0 0,0 0 0 16,0 0 1-16,0-6 0 0,6-5-6 0,-2-4 0 0,-1-4 0 15,1-21 0-15,2-9-4 0,-1 2 2 0,1 5-1 16,-2 5 0-16,-4-3 1 0,0 6 0 0,0 4 0 15,2-4 0-15,3-2 0 0,-1 2 2 0,-2-2 0 16,9 2 0-16,-11 2 0 0,0 4 2 0,0 3-1 16,11-5 0-16,-7 9 17 0,-2 2 0 0,9-3 0 15,-3-1 0-15,1 8-9 0,2 0 1 0,-3 5-1 16,-6-5 1-16,-2 4 7 0,0 3-1 0,7 1 1 16,-3-1 0-16,7 6-7 0,-5 0 1 0,-1-1 1 15,1 3-1-15,9 0-1 0,-2 0 0 0,4 0 0 0,9 11 0 16,4 4-1-16,-4 4 1 0,2 2-1 0,-5 3 1 15,5-3 4-15,0 0 0 0,-4-2 1 0,4 0 0 16,-1 1-9-16,-5-3 1 0,4 2 0 0,-3 4 1 0,-5-6 2 16,-1-4 0-16,4-2 0 0,3 3 1 15,2-3-3-15,-7-5 1 0,-4 3-1 0,-2 6 1 0,2 0-9 16,-2-5 1-16,-3 1 0 0,5 2 0 16,-2-7-1-16,-2-2 0 0,-11-4-1431 0</inkml:trace>
  <inkml:trace contextRef="#ctx0" brushRef="#br0" timeOffset="115942.2">17343 3123 1269 0,'0'0'0'0,"-4"-4"0"15,1 2 0-15,3 2 48 0,3 2 1 0,-3 2 1 16,-3-4-1-16,-1-4-14 16,4 2 0-16,0 2-1 0,0 2 2 0,-6 2-18 0,6-4 1 0,0 0-1 0,0 0 1 15,0 0-19-15,0 0 0 0,0 0 0 0,0 0 0 16,0 0 23-16,0 0 0 0,0 0 0 0,0 0 0 15,0 0-2-15,0 0 0 0,0 0 0 0,0 0 1 16,0 0 0-16,0 0 0 0,0 0 1 0,0 5-1 16,6 5-3-16,1-3 2 0,-3 1-2 0,2 3 1 0,-1 8-19 15,-1-4 1-15,2 4 1 0,1 6-1 0,8-3 3 16,-7-3 1-16,7 2 0 0,-4 2-1 0,2-1 0 16,2 1-1-16,2-2 1 0,0 7 0 0,5 0 3 15,-5-1 0-15,0 9 0 0,5 0 1 0,-5 3-5 16,4-3 1-16,3 6-1 0,2 9 1 0,-3-2-1 0,-5-4 2 15,-1 2-2-15,4-3 2 0,3-5 6 0,-3-3 2 16,1 0-1-16,-9 2 1 0,4-4-11 0,-2 2 0 16,-2-2 1-16,8-4 0 0,-4 2 5 0,0 2 0 15,3 0 0-15,-1-2 1 0,-2 2-5 0,-2-4-1 16,9-5 1-16,-3 1 0 0,-3-3 3 0,-1-4 1 16,2-2 0-16,5 7 0 0,-3-9 4 0,-4 0 0 15,-4-1 1-15,4 3-1 0,-6 3 5 0,0-10 0 0,0-1 0 16,4 1 0-16,-13 1-8 0,4-3 1 0,-2-1 0 15,3 1 1-15,4 3 8 0,-7-7 0 0,-2-2 0 16,7 3 0-16,-3-1-8 0,-2 0-1 0,-1-2 0 16,1 2 0-16,-2-4 5 0,-2 5 1 0,4-5-1 15,-4 4 0-15,5-4-4 0,-3 0-1 0,-2 0 0 16,4 2 0-16,2 2-1 0,-1 1 0 0,-1-5 1 16,2-5-1-16,7 1-8 0,-2-2 0 0,0-3-2066 15</inkml:trace>
  <inkml:trace contextRef="#ctx0" brushRef="#br0" timeOffset="116746.32">21140 1033 1165 0,'0'0'100'0,"-2"-25"-11"0,-2 10 1 16,4 6 0-16,0 5-1 0,0 4-43 0,0 0 0 15,0 0 0-15,0 0 0 0,0 0-40 0,0 0 0 16,0 0-1-16,0 0 1 0,0 4-5 0,4 1 1 16,-2-1 0-16,13 17 1 0,2 13 6 0,7 2 0 15,2 3 0-15,-9 1 1 0,4-6 13 0,3-2 1 16,0 2-1-16,4 2 2 0,-1 2-8 0,1-8 1 0,5 6-1 15,-1 5 1-15,-9 8 3 0,1-1 1 0,2 3 1 16,-3-2-1-16,-1-2 0 0,-5-9 0 0,11 3 1 16,-11-1-1-16,4-6-9 0,-3 0 2 0,-1-2 0 15,4-6-1-15,-6 1 5 0,-2 3 1 0,4 0 0 16,1-5 0-16,-1 5-3 0,-2-9 1 0,-2 3-2 16,2-3 2-16,2-2 0 0,-6-4 0 0,1 0 0 15,8 2 0-15,-7-2-6 0,-3-7 1 0,-3 3-1 16,8-3 1-16,-13-5-3 0,2 1 0 0,3-4 0 15,-3 4 0-15,-2-4-8 0,2 0 2 0,-4 0-2 0,5 0 1 16,-5 0-6-16,0 0 1 0,0 0-1941 0</inkml:trace>
  <inkml:trace contextRef="#ctx0" brushRef="#br0" timeOffset="117246.12">21250 1945 1444 0,'2'0'0'16,"6"11"0"-16,1-7 0 0,2-2 58 0,-1 7 0 16,5-3 1-16,3 9 0 0,5 0-21 0,3 0 1 15,-7 4-1-15,1-4 0 0,-1 0-26 0,2-5 1 16,3 5-1-16,-2 0 0 0,-1 0-13 0,-4-4 0 15,0 2 0-15,9-3 0 0,-7-6-4 0,-1 3 1 16,3-1-1-16,0-2 1 0,-3 1 6 0,-1-5 0 0,4 0 1 16,-4-9 0-16,5 3 27 0,-1-5 2 0,3 1-1 15,4-5 1-15,-4 0-10 0,-3-4 0 0,7-7 1 16,4 3 0-16,-8 1-2 0,-7 3-1 0,4-2 0 16,1-9 1-16,-5 7-12 0,-6 2 0 0,-1-5 0 15,1-2 1-15,-9 3-13 0,-2-1 0 0,5 1-1 16,-5-1 1-16,0-3-29 0,-5 1 1 0,-1-2 0 15,2-2 0-15,1 7 6 0,-5-5-1 0,-1 2 0 0,1 3 0 16,-1-1 5-16,1 7-1 0,1 4 1 0,3-2 0 16,2 5 5-16,-3 5 0 0,1 3 1 0,-2-2-1 15,6 1 14-15,0 5-1 0,0 0 1 0,0 0 1 16,0 0 6-16,0 0-1 0,0-4 1 0,-3 4 0 0,-1 4 18 16,4 1-1-16,0-3 1 0,-6 28 0 0,-9 23 2 15,-2 2-1-15,4 0 1 0,4-10 0 0,3-5 1 16,1-6-1-16,-1 2 1 0,4 3 1 0,2-3-3 15,2-2-1-15,13 2 1 0,4-6-1 0,3 8-12 16,3-2-1-16,6 9 0 0,11 4 1 0,-42-49-1702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FD000-AE59-498E-B772-79A237414449}" type="datetimeFigureOut">
              <a:rPr lang="en-US" smtClean="0"/>
              <a:pPr/>
              <a:t>1/8/2021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5F8FB-11CD-4CCC-9CDB-74F2E8D4A020}"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99439F6-F8DA-4CC0-868D-87F119B181E3}" type="datetimeFigureOut">
              <a:rPr lang="en-US" smtClean="0"/>
              <a:pPr/>
              <a:t>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6EE072-9E77-406B-9194-1288FF0E53E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99439F6-F8DA-4CC0-868D-87F119B181E3}" type="datetimeFigureOut">
              <a:rPr lang="en-US" smtClean="0"/>
              <a:pPr/>
              <a:t>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6EE072-9E77-406B-9194-1288FF0E53E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99439F6-F8DA-4CC0-868D-87F119B181E3}" type="datetimeFigureOut">
              <a:rPr lang="en-US" smtClean="0"/>
              <a:pPr/>
              <a:t>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6EE072-9E77-406B-9194-1288FF0E53E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99439F6-F8DA-4CC0-868D-87F119B181E3}" type="datetimeFigureOut">
              <a:rPr lang="en-US" smtClean="0"/>
              <a:pPr/>
              <a:t>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6EE072-9E77-406B-9194-1288FF0E53E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439F6-F8DA-4CC0-868D-87F119B181E3}" type="datetimeFigureOut">
              <a:rPr lang="en-US" smtClean="0"/>
              <a:pPr/>
              <a:t>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6EE072-9E77-406B-9194-1288FF0E53E2}"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D99439F6-F8DA-4CC0-868D-87F119B181E3}" type="datetimeFigureOut">
              <a:rPr lang="en-US" smtClean="0"/>
              <a:pPr/>
              <a:t>1/8/2021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6EE072-9E77-406B-9194-1288FF0E53E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D99439F6-F8DA-4CC0-868D-87F119B181E3}" type="datetimeFigureOut">
              <a:rPr lang="en-US" smtClean="0"/>
              <a:pPr/>
              <a:t>1/8/2021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46EE072-9E77-406B-9194-1288FF0E53E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99439F6-F8DA-4CC0-868D-87F119B181E3}" type="datetimeFigureOut">
              <a:rPr lang="en-US" smtClean="0"/>
              <a:pPr/>
              <a:t>1/8/2021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46EE072-9E77-406B-9194-1288FF0E53E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439F6-F8DA-4CC0-868D-87F119B181E3}" type="datetimeFigureOut">
              <a:rPr lang="en-US" smtClean="0"/>
              <a:pPr/>
              <a:t>1/8/2021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46EE072-9E77-406B-9194-1288FF0E53E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9439F6-F8DA-4CC0-868D-87F119B181E3}" type="datetimeFigureOut">
              <a:rPr lang="en-US" smtClean="0"/>
              <a:pPr/>
              <a:t>1/8/2021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6EE072-9E77-406B-9194-1288FF0E53E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9439F6-F8DA-4CC0-868D-87F119B181E3}" type="datetimeFigureOut">
              <a:rPr lang="en-US" smtClean="0"/>
              <a:pPr/>
              <a:t>1/8/2021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6EE072-9E77-406B-9194-1288FF0E53E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439F6-F8DA-4CC0-868D-87F119B181E3}" type="datetimeFigureOut">
              <a:rPr lang="en-US" smtClean="0"/>
              <a:pPr/>
              <a:t>1/8/2021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EE072-9E77-406B-9194-1288FF0E53E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customXml" Target="../ink/ink3.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bin"/><Relationship Id="rId18" Type="http://schemas.openxmlformats.org/officeDocument/2006/relationships/image" Target="../media/image13.wmf"/><Relationship Id="rId26" Type="http://schemas.openxmlformats.org/officeDocument/2006/relationships/image" Target="../media/image17.e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0.wmf"/><Relationship Id="rId17" Type="http://schemas.openxmlformats.org/officeDocument/2006/relationships/oleObject" Target="../embeddings/oleObject8.bin"/><Relationship Id="rId25" Type="http://schemas.openxmlformats.org/officeDocument/2006/relationships/customXml" Target="../ink/ink6.xml"/><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5.bin"/><Relationship Id="rId24" Type="http://schemas.openxmlformats.org/officeDocument/2006/relationships/image" Target="../media/image16.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8.emf"/><Relationship Id="rId10" Type="http://schemas.openxmlformats.org/officeDocument/2006/relationships/image" Target="../media/image9.wmf"/><Relationship Id="rId19" Type="http://schemas.openxmlformats.org/officeDocument/2006/relationships/oleObject" Target="../embeddings/oleObject9.bin"/><Relationship Id="rId4" Type="http://schemas.openxmlformats.org/officeDocument/2006/relationships/image" Target="../media/image6.wmf"/><Relationship Id="rId9" Type="http://schemas.openxmlformats.org/officeDocument/2006/relationships/oleObject" Target="../embeddings/oleObject4.bin"/><Relationship Id="rId14" Type="http://schemas.openxmlformats.org/officeDocument/2006/relationships/image" Target="../media/image11.wmf"/><Relationship Id="rId22" Type="http://schemas.openxmlformats.org/officeDocument/2006/relationships/image" Target="../media/image15.wmf"/><Relationship Id="rId27" Type="http://schemas.openxmlformats.org/officeDocument/2006/relationships/customXml" Target="../ink/ink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7.bin"/><Relationship Id="rId18" Type="http://schemas.openxmlformats.org/officeDocument/2006/relationships/image" Target="../media/image13.wmf"/><Relationship Id="rId26" Type="http://schemas.openxmlformats.org/officeDocument/2006/relationships/image" Target="../media/image24.emf"/><Relationship Id="rId3" Type="http://schemas.openxmlformats.org/officeDocument/2006/relationships/oleObject" Target="../embeddings/oleObject12.bin"/><Relationship Id="rId21" Type="http://schemas.openxmlformats.org/officeDocument/2006/relationships/oleObject" Target="../embeddings/oleObject21.bin"/><Relationship Id="rId7" Type="http://schemas.openxmlformats.org/officeDocument/2006/relationships/oleObject" Target="../embeddings/oleObject14.bin"/><Relationship Id="rId12" Type="http://schemas.openxmlformats.org/officeDocument/2006/relationships/image" Target="../media/image10.wmf"/><Relationship Id="rId17" Type="http://schemas.openxmlformats.org/officeDocument/2006/relationships/oleObject" Target="../embeddings/oleObject19.bin"/><Relationship Id="rId25" Type="http://schemas.openxmlformats.org/officeDocument/2006/relationships/customXml" Target="../ink/ink9.xml"/><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vmlDrawing" Target="../drawings/vmlDrawing2.vml"/><Relationship Id="rId6" Type="http://schemas.openxmlformats.org/officeDocument/2006/relationships/image" Target="../media/image21.wmf"/><Relationship Id="rId11" Type="http://schemas.openxmlformats.org/officeDocument/2006/relationships/oleObject" Target="../embeddings/oleObject16.bin"/><Relationship Id="rId24" Type="http://schemas.openxmlformats.org/officeDocument/2006/relationships/image" Target="../media/image16.wmf"/><Relationship Id="rId5" Type="http://schemas.openxmlformats.org/officeDocument/2006/relationships/oleObject" Target="../embeddings/oleObject13.bin"/><Relationship Id="rId15" Type="http://schemas.openxmlformats.org/officeDocument/2006/relationships/oleObject" Target="../embeddings/oleObject18.bin"/><Relationship Id="rId23" Type="http://schemas.openxmlformats.org/officeDocument/2006/relationships/oleObject" Target="../embeddings/oleObject22.bin"/><Relationship Id="rId10" Type="http://schemas.openxmlformats.org/officeDocument/2006/relationships/image" Target="../media/image9.wmf"/><Relationship Id="rId19" Type="http://schemas.openxmlformats.org/officeDocument/2006/relationships/oleObject" Target="../embeddings/oleObject20.bin"/><Relationship Id="rId4" Type="http://schemas.openxmlformats.org/officeDocument/2006/relationships/image" Target="../media/image20.wmf"/><Relationship Id="rId9" Type="http://schemas.openxmlformats.org/officeDocument/2006/relationships/oleObject" Target="../embeddings/oleObject15.bin"/><Relationship Id="rId14" Type="http://schemas.openxmlformats.org/officeDocument/2006/relationships/image" Target="../media/image11.wmf"/><Relationship Id="rId22" Type="http://schemas.openxmlformats.org/officeDocument/2006/relationships/image" Target="../media/image2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ustomXml" Target="../ink/ink11.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customXml" Target="../ink/ink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8.bin"/><Relationship Id="rId18" Type="http://schemas.openxmlformats.org/officeDocument/2006/relationships/image" Target="../media/image35.wmf"/><Relationship Id="rId26" Type="http://schemas.openxmlformats.org/officeDocument/2006/relationships/image" Target="../media/image15.wmf"/><Relationship Id="rId39" Type="http://schemas.openxmlformats.org/officeDocument/2006/relationships/image" Target="../media/image44.emf"/><Relationship Id="rId3" Type="http://schemas.openxmlformats.org/officeDocument/2006/relationships/oleObject" Target="../embeddings/oleObject23.bin"/><Relationship Id="rId21" Type="http://schemas.openxmlformats.org/officeDocument/2006/relationships/oleObject" Target="../embeddings/oleObject32.bin"/><Relationship Id="rId34" Type="http://schemas.openxmlformats.org/officeDocument/2006/relationships/oleObject" Target="../embeddings/oleObject39.bin"/><Relationship Id="rId42" Type="http://schemas.openxmlformats.org/officeDocument/2006/relationships/customXml" Target="../ink/ink15.xml"/><Relationship Id="rId7" Type="http://schemas.openxmlformats.org/officeDocument/2006/relationships/oleObject" Target="../embeddings/oleObject25.bin"/><Relationship Id="rId12" Type="http://schemas.openxmlformats.org/officeDocument/2006/relationships/image" Target="../media/image32.wmf"/><Relationship Id="rId17" Type="http://schemas.openxmlformats.org/officeDocument/2006/relationships/oleObject" Target="../embeddings/oleObject30.bin"/><Relationship Id="rId25" Type="http://schemas.openxmlformats.org/officeDocument/2006/relationships/oleObject" Target="../embeddings/oleObject34.bin"/><Relationship Id="rId33" Type="http://schemas.openxmlformats.org/officeDocument/2006/relationships/image" Target="../media/image41.wmf"/><Relationship Id="rId38" Type="http://schemas.openxmlformats.org/officeDocument/2006/relationships/customXml" Target="../ink/ink13.xml"/><Relationship Id="rId2" Type="http://schemas.openxmlformats.org/officeDocument/2006/relationships/slideLayout" Target="../slideLayouts/slideLayout2.xml"/><Relationship Id="rId16" Type="http://schemas.openxmlformats.org/officeDocument/2006/relationships/image" Target="../media/image34.wmf"/><Relationship Id="rId20" Type="http://schemas.openxmlformats.org/officeDocument/2006/relationships/image" Target="../media/image36.wmf"/><Relationship Id="rId29" Type="http://schemas.openxmlformats.org/officeDocument/2006/relationships/image" Target="../media/image39.wmf"/><Relationship Id="rId41" Type="http://schemas.openxmlformats.org/officeDocument/2006/relationships/image" Target="../media/image45.emf"/><Relationship Id="rId1" Type="http://schemas.openxmlformats.org/officeDocument/2006/relationships/vmlDrawing" Target="../drawings/vmlDrawing3.vml"/><Relationship Id="rId6" Type="http://schemas.openxmlformats.org/officeDocument/2006/relationships/image" Target="../media/image29.wmf"/><Relationship Id="rId11" Type="http://schemas.openxmlformats.org/officeDocument/2006/relationships/oleObject" Target="../embeddings/oleObject27.bin"/><Relationship Id="rId24" Type="http://schemas.openxmlformats.org/officeDocument/2006/relationships/image" Target="../media/image38.wmf"/><Relationship Id="rId32" Type="http://schemas.openxmlformats.org/officeDocument/2006/relationships/oleObject" Target="../embeddings/oleObject38.bin"/><Relationship Id="rId37" Type="http://schemas.openxmlformats.org/officeDocument/2006/relationships/image" Target="../media/image43.wmf"/><Relationship Id="rId40" Type="http://schemas.openxmlformats.org/officeDocument/2006/relationships/customXml" Target="../ink/ink14.xml"/><Relationship Id="rId5" Type="http://schemas.openxmlformats.org/officeDocument/2006/relationships/oleObject" Target="../embeddings/oleObject24.bin"/><Relationship Id="rId15" Type="http://schemas.openxmlformats.org/officeDocument/2006/relationships/oleObject" Target="../embeddings/oleObject29.bin"/><Relationship Id="rId23" Type="http://schemas.openxmlformats.org/officeDocument/2006/relationships/oleObject" Target="../embeddings/oleObject33.bin"/><Relationship Id="rId28" Type="http://schemas.openxmlformats.org/officeDocument/2006/relationships/oleObject" Target="../embeddings/oleObject36.bin"/><Relationship Id="rId36" Type="http://schemas.openxmlformats.org/officeDocument/2006/relationships/oleObject" Target="../embeddings/oleObject40.bin"/><Relationship Id="rId10" Type="http://schemas.openxmlformats.org/officeDocument/2006/relationships/image" Target="../media/image31.wmf"/><Relationship Id="rId19" Type="http://schemas.openxmlformats.org/officeDocument/2006/relationships/oleObject" Target="../embeddings/oleObject31.bin"/><Relationship Id="rId31" Type="http://schemas.openxmlformats.org/officeDocument/2006/relationships/image" Target="../media/image40.wmf"/><Relationship Id="rId4" Type="http://schemas.openxmlformats.org/officeDocument/2006/relationships/image" Target="../media/image28.wmf"/><Relationship Id="rId9" Type="http://schemas.openxmlformats.org/officeDocument/2006/relationships/oleObject" Target="../embeddings/oleObject26.bin"/><Relationship Id="rId14" Type="http://schemas.openxmlformats.org/officeDocument/2006/relationships/image" Target="../media/image33.wmf"/><Relationship Id="rId22" Type="http://schemas.openxmlformats.org/officeDocument/2006/relationships/image" Target="../media/image37.wmf"/><Relationship Id="rId27" Type="http://schemas.openxmlformats.org/officeDocument/2006/relationships/oleObject" Target="../embeddings/oleObject35.bin"/><Relationship Id="rId30" Type="http://schemas.openxmlformats.org/officeDocument/2006/relationships/oleObject" Target="../embeddings/oleObject37.bin"/><Relationship Id="rId35" Type="http://schemas.openxmlformats.org/officeDocument/2006/relationships/image" Target="../media/image42.wmf"/><Relationship Id="rId43" Type="http://schemas.openxmlformats.org/officeDocument/2006/relationships/image" Target="../media/image46.emf"/></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customXml" Target="../ink/ink16.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customXml" Target="../ink/ink17.xml"/></Relationships>
</file>

<file path=ppt/slides/_rels/slide3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customXml" Target="../ink/ink18.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customXml" Target="../ink/ink19.xml"/></Relationships>
</file>

<file path=ppt/slides/_rels/slide33.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46.bin"/><Relationship Id="rId18" Type="http://schemas.openxmlformats.org/officeDocument/2006/relationships/image" Target="../media/image13.wmf"/><Relationship Id="rId26" Type="http://schemas.openxmlformats.org/officeDocument/2006/relationships/image" Target="../media/image54.wmf"/><Relationship Id="rId39" Type="http://schemas.openxmlformats.org/officeDocument/2006/relationships/oleObject" Target="../embeddings/oleObject59.bin"/><Relationship Id="rId3" Type="http://schemas.openxmlformats.org/officeDocument/2006/relationships/oleObject" Target="../embeddings/oleObject41.bin"/><Relationship Id="rId21" Type="http://schemas.openxmlformats.org/officeDocument/2006/relationships/oleObject" Target="../embeddings/oleObject50.bin"/><Relationship Id="rId34" Type="http://schemas.openxmlformats.org/officeDocument/2006/relationships/image" Target="../media/image57.wmf"/><Relationship Id="rId42" Type="http://schemas.openxmlformats.org/officeDocument/2006/relationships/image" Target="../media/image61.wmf"/><Relationship Id="rId47" Type="http://schemas.openxmlformats.org/officeDocument/2006/relationships/customXml" Target="../ink/ink22.xml"/><Relationship Id="rId7" Type="http://schemas.openxmlformats.org/officeDocument/2006/relationships/oleObject" Target="../embeddings/oleObject43.bin"/><Relationship Id="rId12" Type="http://schemas.openxmlformats.org/officeDocument/2006/relationships/image" Target="../media/image32.wmf"/><Relationship Id="rId17" Type="http://schemas.openxmlformats.org/officeDocument/2006/relationships/oleObject" Target="../embeddings/oleObject48.bin"/><Relationship Id="rId25" Type="http://schemas.openxmlformats.org/officeDocument/2006/relationships/oleObject" Target="../embeddings/oleObject52.bin"/><Relationship Id="rId33" Type="http://schemas.openxmlformats.org/officeDocument/2006/relationships/oleObject" Target="../embeddings/oleObject56.bin"/><Relationship Id="rId38" Type="http://schemas.openxmlformats.org/officeDocument/2006/relationships/image" Target="../media/image59.wmf"/><Relationship Id="rId46" Type="http://schemas.openxmlformats.org/officeDocument/2006/relationships/image" Target="../media/image63.emf"/><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29" Type="http://schemas.openxmlformats.org/officeDocument/2006/relationships/oleObject" Target="../embeddings/oleObject54.bin"/><Relationship Id="rId41" Type="http://schemas.openxmlformats.org/officeDocument/2006/relationships/oleObject" Target="../embeddings/oleObject60.bin"/><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45.bin"/><Relationship Id="rId24" Type="http://schemas.openxmlformats.org/officeDocument/2006/relationships/image" Target="../media/image53.wmf"/><Relationship Id="rId32" Type="http://schemas.openxmlformats.org/officeDocument/2006/relationships/image" Target="../media/image56.wmf"/><Relationship Id="rId37" Type="http://schemas.openxmlformats.org/officeDocument/2006/relationships/oleObject" Target="../embeddings/oleObject58.bin"/><Relationship Id="rId40" Type="http://schemas.openxmlformats.org/officeDocument/2006/relationships/image" Target="../media/image60.wmf"/><Relationship Id="rId45" Type="http://schemas.openxmlformats.org/officeDocument/2006/relationships/customXml" Target="../ink/ink21.xml"/><Relationship Id="rId5" Type="http://schemas.openxmlformats.org/officeDocument/2006/relationships/oleObject" Target="../embeddings/oleObject42.bin"/><Relationship Id="rId15" Type="http://schemas.openxmlformats.org/officeDocument/2006/relationships/oleObject" Target="../embeddings/oleObject47.bin"/><Relationship Id="rId23" Type="http://schemas.openxmlformats.org/officeDocument/2006/relationships/oleObject" Target="../embeddings/oleObject51.bin"/><Relationship Id="rId28" Type="http://schemas.openxmlformats.org/officeDocument/2006/relationships/image" Target="../media/image42.wmf"/><Relationship Id="rId36" Type="http://schemas.openxmlformats.org/officeDocument/2006/relationships/image" Target="../media/image58.wmf"/><Relationship Id="rId10" Type="http://schemas.openxmlformats.org/officeDocument/2006/relationships/image" Target="../media/image31.wmf"/><Relationship Id="rId19" Type="http://schemas.openxmlformats.org/officeDocument/2006/relationships/oleObject" Target="../embeddings/oleObject49.bin"/><Relationship Id="rId31" Type="http://schemas.openxmlformats.org/officeDocument/2006/relationships/oleObject" Target="../embeddings/oleObject55.bin"/><Relationship Id="rId44" Type="http://schemas.openxmlformats.org/officeDocument/2006/relationships/image" Target="../media/image62.emf"/><Relationship Id="rId4" Type="http://schemas.openxmlformats.org/officeDocument/2006/relationships/image" Target="../media/image51.wmf"/><Relationship Id="rId9" Type="http://schemas.openxmlformats.org/officeDocument/2006/relationships/oleObject" Target="../embeddings/oleObject44.bin"/><Relationship Id="rId14" Type="http://schemas.openxmlformats.org/officeDocument/2006/relationships/image" Target="../media/image33.wmf"/><Relationship Id="rId22" Type="http://schemas.openxmlformats.org/officeDocument/2006/relationships/image" Target="../media/image39.wmf"/><Relationship Id="rId27" Type="http://schemas.openxmlformats.org/officeDocument/2006/relationships/oleObject" Target="../embeddings/oleObject53.bin"/><Relationship Id="rId30" Type="http://schemas.openxmlformats.org/officeDocument/2006/relationships/image" Target="../media/image55.wmf"/><Relationship Id="rId35" Type="http://schemas.openxmlformats.org/officeDocument/2006/relationships/oleObject" Target="../embeddings/oleObject57.bin"/><Relationship Id="rId43" Type="http://schemas.openxmlformats.org/officeDocument/2006/relationships/customXml" Target="../ink/ink20.xml"/><Relationship Id="rId48" Type="http://schemas.openxmlformats.org/officeDocument/2006/relationships/image" Target="../media/image64.emf"/></Relationships>
</file>

<file path=ppt/slides/_rels/slide3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University of Mumbai</a:t>
            </a:r>
          </a:p>
        </p:txBody>
      </p:sp>
      <p:sp>
        <p:nvSpPr>
          <p:cNvPr id="3" name="Content Placeholder 2"/>
          <p:cNvSpPr>
            <a:spLocks noGrp="1"/>
          </p:cNvSpPr>
          <p:nvPr>
            <p:ph idx="1"/>
          </p:nvPr>
        </p:nvSpPr>
        <p:spPr/>
        <p:txBody>
          <a:bodyPr>
            <a:noAutofit/>
          </a:bodyPr>
          <a:lstStyle/>
          <a:p>
            <a:pPr marL="0" indent="0" algn="ctr">
              <a:lnSpc>
                <a:spcPct val="160000"/>
              </a:lnSpc>
              <a:spcBef>
                <a:spcPts val="0"/>
              </a:spcBef>
              <a:buNone/>
            </a:pPr>
            <a:r>
              <a:rPr lang="en-IN" b="1" dirty="0"/>
              <a:t>Revised Syllabus for S.Y.B. Com </a:t>
            </a:r>
          </a:p>
          <a:p>
            <a:pPr marL="0" indent="0" algn="ctr">
              <a:lnSpc>
                <a:spcPct val="160000"/>
              </a:lnSpc>
              <a:spcBef>
                <a:spcPts val="0"/>
              </a:spcBef>
              <a:buNone/>
            </a:pPr>
            <a:r>
              <a:rPr lang="en-IN" dirty="0"/>
              <a:t>Program: B. Com</a:t>
            </a:r>
            <a:r>
              <a:rPr lang="en-IN" b="1" dirty="0"/>
              <a:t> </a:t>
            </a:r>
          </a:p>
          <a:p>
            <a:pPr marL="0" indent="0">
              <a:lnSpc>
                <a:spcPct val="160000"/>
              </a:lnSpc>
              <a:spcBef>
                <a:spcPts val="0"/>
              </a:spcBef>
              <a:buNone/>
            </a:pPr>
            <a:r>
              <a:rPr lang="en-IN" dirty="0"/>
              <a:t>Course: </a:t>
            </a:r>
            <a:r>
              <a:rPr lang="en-IN" b="1" dirty="0"/>
              <a:t>Business Economics </a:t>
            </a:r>
            <a:r>
              <a:rPr lang="en-IN" dirty="0"/>
              <a:t> </a:t>
            </a:r>
          </a:p>
          <a:p>
            <a:pPr marL="0" indent="0">
              <a:lnSpc>
                <a:spcPct val="160000"/>
              </a:lnSpc>
              <a:spcBef>
                <a:spcPts val="0"/>
              </a:spcBef>
              <a:buNone/>
            </a:pPr>
            <a:r>
              <a:rPr lang="en-IN" dirty="0"/>
              <a:t>Semester IV </a:t>
            </a:r>
          </a:p>
          <a:p>
            <a:pPr marL="0" indent="0" algn="ctr">
              <a:lnSpc>
                <a:spcPct val="160000"/>
              </a:lnSpc>
              <a:spcBef>
                <a:spcPts val="0"/>
              </a:spcBef>
              <a:buNone/>
            </a:pPr>
            <a:r>
              <a:rPr lang="en-IN" sz="2800" dirty="0"/>
              <a:t>(As Per Credit Based Semester and Grading System with effect from </a:t>
            </a:r>
            <a:r>
              <a:rPr lang="en-IN" sz="2800" b="1" dirty="0"/>
              <a:t>2017–2018</a:t>
            </a:r>
            <a:r>
              <a:rPr lang="en-IN"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85818"/>
          </a:xfrm>
        </p:spPr>
        <p:txBody>
          <a:bodyPr>
            <a:normAutofit/>
          </a:bodyPr>
          <a:lstStyle/>
          <a:p>
            <a:r>
              <a:rPr lang="en-IN" sz="3200" b="1" dirty="0"/>
              <a:t> </a:t>
            </a:r>
            <a:r>
              <a:rPr lang="en-IN" sz="3600" b="1" dirty="0"/>
              <a:t>Scope &amp; Function of Public Finance</a:t>
            </a:r>
            <a:endParaRPr lang="en-IN" sz="4200" dirty="0"/>
          </a:p>
        </p:txBody>
      </p:sp>
      <p:sp>
        <p:nvSpPr>
          <p:cNvPr id="3" name="Content Placeholder 2"/>
          <p:cNvSpPr>
            <a:spLocks noGrp="1"/>
          </p:cNvSpPr>
          <p:nvPr>
            <p:ph idx="1"/>
          </p:nvPr>
        </p:nvSpPr>
        <p:spPr>
          <a:xfrm>
            <a:off x="457200" y="928670"/>
            <a:ext cx="8229600" cy="5715040"/>
          </a:xfrm>
        </p:spPr>
        <p:txBody>
          <a:bodyPr>
            <a:normAutofit/>
          </a:bodyPr>
          <a:lstStyle/>
          <a:p>
            <a:pPr marL="514350" indent="-514350" algn="just">
              <a:buFont typeface="+mj-lt"/>
              <a:buAutoNum type="arabicPeriod" startAt="2"/>
            </a:pPr>
            <a:r>
              <a:rPr lang="en-IN" sz="2800" b="1" dirty="0"/>
              <a:t>Economic Activities of the state</a:t>
            </a:r>
            <a:r>
              <a:rPr lang="en-IN" sz="2800" dirty="0"/>
              <a:t>: The classical and neo-classical economists had only included money raising and money spending activities of governments in its scope – thereby limiting its scope and treating it as a positive science. But the modern economists enlarged its scope by including in it the socio-economic effects of all fiscal policies and operations. Public finance is now considered as ‘compensatory finance’ – a device to remove distortions in the economy, to mobilise resources and to influence the general level of economic activity according to the need of the times.                                                                                                                                                                                                                                                </a:t>
            </a:r>
          </a:p>
          <a:p>
            <a:pPr marL="0" indent="0" algn="just">
              <a:buNone/>
            </a:pPr>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85818"/>
          </a:xfrm>
        </p:spPr>
        <p:txBody>
          <a:bodyPr>
            <a:normAutofit/>
          </a:bodyPr>
          <a:lstStyle/>
          <a:p>
            <a:r>
              <a:rPr lang="en-IN" sz="3200" b="1" dirty="0"/>
              <a:t> </a:t>
            </a:r>
            <a:r>
              <a:rPr lang="en-IN" sz="3600" b="1" dirty="0"/>
              <a:t>Scope &amp; Function of Public Finance</a:t>
            </a:r>
            <a:endParaRPr lang="en-IN" sz="4200" dirty="0"/>
          </a:p>
        </p:txBody>
      </p:sp>
      <p:sp>
        <p:nvSpPr>
          <p:cNvPr id="3" name="Content Placeholder 2"/>
          <p:cNvSpPr>
            <a:spLocks noGrp="1"/>
          </p:cNvSpPr>
          <p:nvPr>
            <p:ph idx="1"/>
          </p:nvPr>
        </p:nvSpPr>
        <p:spPr>
          <a:xfrm>
            <a:off x="457200" y="928670"/>
            <a:ext cx="8229600" cy="5715040"/>
          </a:xfrm>
        </p:spPr>
        <p:txBody>
          <a:bodyPr>
            <a:normAutofit/>
          </a:bodyPr>
          <a:lstStyle/>
          <a:p>
            <a:pPr marL="514350" indent="-514350" algn="just">
              <a:buFont typeface="+mj-lt"/>
              <a:buAutoNum type="arabicPeriod" startAt="3"/>
            </a:pPr>
            <a:r>
              <a:rPr lang="en-IN" sz="2800" b="1" dirty="0"/>
              <a:t>Functions of a Modern State:</a:t>
            </a:r>
            <a:r>
              <a:rPr lang="en-IN" sz="2800" dirty="0"/>
              <a:t> </a:t>
            </a:r>
          </a:p>
          <a:p>
            <a:pPr marL="514350" indent="-514350" algn="just">
              <a:buNone/>
            </a:pPr>
            <a:r>
              <a:rPr lang="en-IN" sz="2800" dirty="0"/>
              <a:t>     The area of the state activity has enlarged over the past few decade and with it the scope of ‘public finance’ has also widened. The fundamental objective of all state policies and programmes, however, remain maintenance of level of economic activity at the point of ‘full employment’ in the case of developed economies and rapid economic development in the case of underdeveloped economies and developing countries. Broadly, speaking the state undertakes to provide its services in the following steps.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85818"/>
          </a:xfrm>
        </p:spPr>
        <p:txBody>
          <a:bodyPr>
            <a:normAutofit/>
          </a:bodyPr>
          <a:lstStyle/>
          <a:p>
            <a:r>
              <a:rPr lang="en-IN" sz="3600" b="1" dirty="0"/>
              <a:t>    </a:t>
            </a:r>
            <a:r>
              <a:rPr lang="en-IN" sz="4000" b="1" dirty="0"/>
              <a:t>Scope of Public Finance</a:t>
            </a:r>
            <a:endParaRPr lang="en-IN" sz="4200" dirty="0"/>
          </a:p>
        </p:txBody>
      </p:sp>
      <p:sp>
        <p:nvSpPr>
          <p:cNvPr id="3" name="Content Placeholder 2"/>
          <p:cNvSpPr>
            <a:spLocks noGrp="1"/>
          </p:cNvSpPr>
          <p:nvPr>
            <p:ph idx="1"/>
          </p:nvPr>
        </p:nvSpPr>
        <p:spPr>
          <a:xfrm>
            <a:off x="457200" y="928670"/>
            <a:ext cx="8229600" cy="5715040"/>
          </a:xfrm>
        </p:spPr>
        <p:txBody>
          <a:bodyPr>
            <a:normAutofit/>
          </a:bodyPr>
          <a:lstStyle/>
          <a:p>
            <a:pPr marL="571500" indent="-571500" algn="just">
              <a:buAutoNum type="romanLcParenBoth"/>
            </a:pPr>
            <a:r>
              <a:rPr lang="en-IN" sz="2800" dirty="0"/>
              <a:t>Defence against external aggression.</a:t>
            </a:r>
          </a:p>
          <a:p>
            <a:pPr marL="571500" indent="-571500" algn="just">
              <a:buAutoNum type="romanLcParenBoth"/>
            </a:pPr>
            <a:r>
              <a:rPr lang="en-IN" sz="2800" dirty="0"/>
              <a:t>Maintenance of law and order and administration of justice.</a:t>
            </a:r>
          </a:p>
          <a:p>
            <a:pPr marL="571500" indent="-571500" algn="just">
              <a:buAutoNum type="romanLcParenBoth"/>
            </a:pPr>
            <a:r>
              <a:rPr lang="en-IN" sz="2800" dirty="0"/>
              <a:t>Regulation of economic enterprise including standardisation of weights and measures, business practices, etc. and participation in entrepreneurial activities.</a:t>
            </a:r>
          </a:p>
          <a:p>
            <a:pPr marL="571500" indent="-571500" algn="just">
              <a:buAutoNum type="romanLcParenBoth"/>
            </a:pPr>
            <a:r>
              <a:rPr lang="en-IN" sz="2800" dirty="0"/>
              <a:t>Control of anti-social activities.</a:t>
            </a:r>
          </a:p>
          <a:p>
            <a:pPr marL="571500" indent="-571500" algn="just">
              <a:buAutoNum type="romanLcParenBoth"/>
            </a:pPr>
            <a:r>
              <a:rPr lang="en-IN" sz="2800" dirty="0"/>
              <a:t>Promotion of social welfare, social security and cultural activities, conservation of natural resources and maintenance of ecological balance.                                                                                                                                                                                                                                  </a:t>
            </a:r>
          </a:p>
          <a:p>
            <a:pPr marL="571500" indent="-571500" algn="just">
              <a:buAutoNum type="romanLcParenBoth"/>
            </a:pPr>
            <a:r>
              <a:rPr lang="en-IN" sz="2800" dirty="0"/>
              <a:t>Development of basic infrastructure facilities.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85818"/>
          </a:xfrm>
        </p:spPr>
        <p:txBody>
          <a:bodyPr>
            <a:normAutofit/>
          </a:bodyPr>
          <a:lstStyle/>
          <a:p>
            <a:r>
              <a:rPr lang="en-IN" sz="3200" b="1" dirty="0"/>
              <a:t> </a:t>
            </a:r>
            <a:r>
              <a:rPr lang="en-IN" sz="3600" b="1" dirty="0"/>
              <a:t>Scope &amp; Function of Public Finance</a:t>
            </a:r>
            <a:endParaRPr lang="en-IN" sz="4200" dirty="0"/>
          </a:p>
        </p:txBody>
      </p:sp>
      <p:sp>
        <p:nvSpPr>
          <p:cNvPr id="3" name="Content Placeholder 2"/>
          <p:cNvSpPr>
            <a:spLocks noGrp="1"/>
          </p:cNvSpPr>
          <p:nvPr>
            <p:ph idx="1"/>
          </p:nvPr>
        </p:nvSpPr>
        <p:spPr>
          <a:xfrm>
            <a:off x="457200" y="928670"/>
            <a:ext cx="8229600" cy="5715040"/>
          </a:xfrm>
        </p:spPr>
        <p:txBody>
          <a:bodyPr>
            <a:normAutofit lnSpcReduction="10000"/>
          </a:bodyPr>
          <a:lstStyle/>
          <a:p>
            <a:pPr marL="354013" indent="-354013" algn="just">
              <a:buFont typeface="+mj-lt"/>
              <a:buAutoNum type="arabicPeriod" startAt="4"/>
            </a:pPr>
            <a:r>
              <a:rPr lang="en-IN" sz="2800" b="1" dirty="0"/>
              <a:t>Fiscal Operations:</a:t>
            </a:r>
          </a:p>
          <a:p>
            <a:pPr marL="355600" indent="-355600" algn="just">
              <a:buNone/>
            </a:pPr>
            <a:r>
              <a:rPr lang="en-IN" sz="2800" b="1" dirty="0"/>
              <a:t>    </a:t>
            </a:r>
            <a:r>
              <a:rPr lang="en-IN" sz="2800" dirty="0"/>
              <a:t>The fiscal operations of the government involve the use of fiscal tools, in varying degrees, according to the need and demand of the situation. The size is determined by the nature and quantum of its economic, social and other programmes. The fiscal operations include: Raising of Public Revenue; Public Spending and Financial Administration.</a:t>
            </a:r>
          </a:p>
          <a:p>
            <a:pPr marL="355600" indent="-355600" algn="just">
              <a:buNone/>
            </a:pPr>
            <a:r>
              <a:rPr lang="en-IN" sz="2800" b="1" dirty="0"/>
              <a:t>   </a:t>
            </a:r>
            <a:r>
              <a:rPr lang="en-IN" sz="2800" dirty="0"/>
              <a:t>The fiscal tools, therefore, used by the governments are: taxation, expenditure and public debt. The proportion of these combination of tools shall depend upon the state of the economy and the goal set by the government itself. </a:t>
            </a:r>
            <a:endParaRPr lang="en-IN"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14380"/>
          </a:xfrm>
        </p:spPr>
        <p:txBody>
          <a:bodyPr>
            <a:normAutofit/>
          </a:bodyPr>
          <a:lstStyle/>
          <a:p>
            <a:r>
              <a:rPr lang="en-IN" sz="3200" b="1" dirty="0"/>
              <a:t> </a:t>
            </a:r>
            <a:r>
              <a:rPr lang="en-IN" sz="3600" b="1" dirty="0"/>
              <a:t>Scope &amp; Function of Public Finance</a:t>
            </a:r>
            <a:endParaRPr lang="en-IN" sz="4200" dirty="0"/>
          </a:p>
        </p:txBody>
      </p:sp>
      <p:sp>
        <p:nvSpPr>
          <p:cNvPr id="3" name="Content Placeholder 2"/>
          <p:cNvSpPr>
            <a:spLocks noGrp="1"/>
          </p:cNvSpPr>
          <p:nvPr>
            <p:ph idx="1"/>
          </p:nvPr>
        </p:nvSpPr>
        <p:spPr>
          <a:xfrm>
            <a:off x="457200" y="785794"/>
            <a:ext cx="8229600" cy="5857916"/>
          </a:xfrm>
        </p:spPr>
        <p:txBody>
          <a:bodyPr>
            <a:normAutofit fontScale="92500"/>
          </a:bodyPr>
          <a:lstStyle/>
          <a:p>
            <a:pPr marL="354013" indent="-354013" algn="just">
              <a:buNone/>
            </a:pPr>
            <a:r>
              <a:rPr lang="en-IN" sz="2800" b="1" dirty="0"/>
              <a:t>Objectives of Fiscal Operations:</a:t>
            </a:r>
          </a:p>
          <a:p>
            <a:pPr marL="571500" indent="-571500" algn="just">
              <a:buAutoNum type="romanLcParenBoth"/>
            </a:pPr>
            <a:r>
              <a:rPr lang="en-IN" sz="2800" b="1" dirty="0"/>
              <a:t>Allocation of Resources</a:t>
            </a:r>
            <a:r>
              <a:rPr lang="en-IN" sz="2800" dirty="0"/>
              <a:t>: Annual Budget is the single instrument through which the government's attempt to achieve the goals of their economic policy. Through its budgetary policy, a govt. can bring out adjustments in the allocation of resources between different sectors of the economy for the production of various goods and services.</a:t>
            </a:r>
          </a:p>
          <a:p>
            <a:pPr marL="571500" indent="-571500" algn="just">
              <a:buAutoNum type="romanLcParenBoth"/>
            </a:pPr>
            <a:r>
              <a:rPr lang="en-IN" sz="2800" b="1" dirty="0"/>
              <a:t>Promotion of Distributional Justice</a:t>
            </a:r>
            <a:r>
              <a:rPr lang="en-IN" sz="2800" dirty="0"/>
              <a:t>: In a market economy the distribution of wealth and income is generally unequal. The rich become richer and the poor, poorer. A modern state does not allow this sort of situation and uses fiscal tools to reduce inequalities and brings about a redistribution of incomes.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14380"/>
          </a:xfrm>
        </p:spPr>
        <p:txBody>
          <a:bodyPr>
            <a:normAutofit/>
          </a:bodyPr>
          <a:lstStyle/>
          <a:p>
            <a:r>
              <a:rPr lang="en-IN" sz="3200" b="1" dirty="0"/>
              <a:t> </a:t>
            </a:r>
            <a:r>
              <a:rPr lang="en-IN" sz="3600" b="1" dirty="0"/>
              <a:t>Scope &amp; Function of Public Finance</a:t>
            </a:r>
            <a:endParaRPr lang="en-IN" sz="4200" dirty="0"/>
          </a:p>
        </p:txBody>
      </p:sp>
      <p:sp>
        <p:nvSpPr>
          <p:cNvPr id="3" name="Content Placeholder 2"/>
          <p:cNvSpPr>
            <a:spLocks noGrp="1"/>
          </p:cNvSpPr>
          <p:nvPr>
            <p:ph idx="1"/>
          </p:nvPr>
        </p:nvSpPr>
        <p:spPr>
          <a:xfrm>
            <a:off x="457200" y="785794"/>
            <a:ext cx="8229600" cy="5857916"/>
          </a:xfrm>
        </p:spPr>
        <p:txBody>
          <a:bodyPr>
            <a:normAutofit/>
          </a:bodyPr>
          <a:lstStyle/>
          <a:p>
            <a:pPr marL="571500" indent="-571500" algn="just">
              <a:buFont typeface="Wingdings" pitchFamily="2" charset="2"/>
              <a:buAutoNum type="romanLcParenBoth" startAt="3"/>
            </a:pPr>
            <a:r>
              <a:rPr lang="en-IN" sz="2800" b="1" dirty="0"/>
              <a:t>Removal of Distortions in the economy</a:t>
            </a:r>
            <a:r>
              <a:rPr lang="en-IN" sz="2800" dirty="0"/>
              <a:t>: Economic fluctuations or distortions are injuries for the health of the economy. A modern state has duty to remove all such distortions and bring about economic stability.</a:t>
            </a:r>
          </a:p>
          <a:p>
            <a:pPr marL="571500" indent="-571500" algn="just">
              <a:buFont typeface="Wingdings" pitchFamily="2" charset="2"/>
              <a:buAutoNum type="romanLcParenBoth" startAt="3"/>
            </a:pPr>
            <a:r>
              <a:rPr lang="en-IN" sz="2800" b="1" dirty="0"/>
              <a:t>Capital Formation and Economic Growth</a:t>
            </a:r>
            <a:r>
              <a:rPr lang="en-IN" sz="2800" dirty="0"/>
              <a:t>: By judiciously using the instrument of taxation, the government can transfer resources from consumption to investment, increase the rate of savings and level of investment, increase public investment in projects of mass benefit and welfare and minimise income and wealth inequalities.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14380"/>
          </a:xfrm>
        </p:spPr>
        <p:txBody>
          <a:bodyPr>
            <a:noAutofit/>
          </a:bodyPr>
          <a:lstStyle/>
          <a:p>
            <a:r>
              <a:rPr lang="en-IN" sz="4000" b="1" dirty="0"/>
              <a:t>2. Major fiscal functions</a:t>
            </a:r>
          </a:p>
        </p:txBody>
      </p:sp>
      <p:sp>
        <p:nvSpPr>
          <p:cNvPr id="5" name="Content Placeholder 4"/>
          <p:cNvSpPr>
            <a:spLocks noGrp="1"/>
          </p:cNvSpPr>
          <p:nvPr>
            <p:ph idx="1"/>
          </p:nvPr>
        </p:nvSpPr>
        <p:spPr>
          <a:xfrm>
            <a:off x="457200" y="928670"/>
            <a:ext cx="8229600" cy="5357850"/>
          </a:xfrm>
        </p:spPr>
        <p:txBody>
          <a:bodyPr>
            <a:normAutofit/>
          </a:bodyPr>
          <a:lstStyle/>
          <a:p>
            <a:pPr marL="0" indent="0" algn="just">
              <a:lnSpc>
                <a:spcPct val="121000"/>
              </a:lnSpc>
              <a:spcBef>
                <a:spcPts val="0"/>
              </a:spcBef>
              <a:buNone/>
            </a:pPr>
            <a:r>
              <a:rPr lang="en-IN" sz="2800" b="1" dirty="0"/>
              <a:t>2.1 Allocation Function:</a:t>
            </a:r>
          </a:p>
          <a:p>
            <a:pPr marL="0" indent="0" algn="just">
              <a:lnSpc>
                <a:spcPct val="121000"/>
              </a:lnSpc>
              <a:spcBef>
                <a:spcPts val="0"/>
              </a:spcBef>
              <a:buNone/>
            </a:pPr>
            <a:r>
              <a:rPr lang="en-IN" sz="2800" dirty="0"/>
              <a:t>Allocation function of budgetary policy is concerned with the determination of the process by which total resources of the community are divided between private and social goods. It also chooses the mix of social goods. Taxation and spending are two important fiscal instruments which the government can use to influence the allocation of resources in the economy. The non-fiscal instruments are also powerful and existing tools which may help to attain the objective.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14380"/>
          </a:xfrm>
        </p:spPr>
        <p:txBody>
          <a:bodyPr>
            <a:noAutofit/>
          </a:bodyPr>
          <a:lstStyle/>
          <a:p>
            <a:r>
              <a:rPr lang="en-IN" sz="4000" b="1" dirty="0"/>
              <a:t>2. Major fiscal functions</a:t>
            </a:r>
          </a:p>
        </p:txBody>
      </p:sp>
      <p:sp>
        <p:nvSpPr>
          <p:cNvPr id="5" name="Content Placeholder 4"/>
          <p:cNvSpPr>
            <a:spLocks noGrp="1"/>
          </p:cNvSpPr>
          <p:nvPr>
            <p:ph idx="1"/>
          </p:nvPr>
        </p:nvSpPr>
        <p:spPr>
          <a:xfrm>
            <a:off x="457200" y="928670"/>
            <a:ext cx="8229600" cy="5357850"/>
          </a:xfrm>
        </p:spPr>
        <p:txBody>
          <a:bodyPr>
            <a:normAutofit lnSpcReduction="10000"/>
          </a:bodyPr>
          <a:lstStyle/>
          <a:p>
            <a:pPr marL="0" indent="0" algn="just">
              <a:lnSpc>
                <a:spcPct val="121000"/>
              </a:lnSpc>
              <a:spcBef>
                <a:spcPts val="0"/>
              </a:spcBef>
              <a:buNone/>
            </a:pPr>
            <a:r>
              <a:rPr lang="en-IN" sz="2800" b="1" dirty="0"/>
              <a:t>2.2 Distribution Function:</a:t>
            </a:r>
          </a:p>
          <a:p>
            <a:pPr marL="0" indent="0" algn="just">
              <a:lnSpc>
                <a:spcPct val="121000"/>
              </a:lnSpc>
              <a:spcBef>
                <a:spcPts val="0"/>
              </a:spcBef>
              <a:buNone/>
            </a:pPr>
            <a:r>
              <a:rPr lang="en-IN" sz="2800" dirty="0"/>
              <a:t>Distribution refers to anything the government does that affects the distribution of income and wealth. Just about everything the government does from public works programme to subsidised food to vulnerable sections of the society affects the distribution of income and wealth. Under the allocation function, taxes and expenditures are designed to transfer resources from the satisfaction of private wants to that of public wants. The market forces cannot be relied upon to create an democratic society. So, a budgetary process is required.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14380"/>
          </a:xfrm>
        </p:spPr>
        <p:txBody>
          <a:bodyPr>
            <a:noAutofit/>
          </a:bodyPr>
          <a:lstStyle/>
          <a:p>
            <a:r>
              <a:rPr lang="en-IN" sz="4000" b="1" dirty="0"/>
              <a:t>2. Major fiscal functions</a:t>
            </a:r>
          </a:p>
        </p:txBody>
      </p:sp>
      <p:sp>
        <p:nvSpPr>
          <p:cNvPr id="5" name="Content Placeholder 4"/>
          <p:cNvSpPr>
            <a:spLocks noGrp="1"/>
          </p:cNvSpPr>
          <p:nvPr>
            <p:ph idx="1"/>
          </p:nvPr>
        </p:nvSpPr>
        <p:spPr>
          <a:xfrm>
            <a:off x="457200" y="928670"/>
            <a:ext cx="8229600" cy="5500726"/>
          </a:xfrm>
        </p:spPr>
        <p:txBody>
          <a:bodyPr>
            <a:normAutofit fontScale="85000" lnSpcReduction="10000"/>
          </a:bodyPr>
          <a:lstStyle/>
          <a:p>
            <a:pPr marL="0" indent="0" algn="just">
              <a:lnSpc>
                <a:spcPct val="121000"/>
              </a:lnSpc>
              <a:spcBef>
                <a:spcPts val="0"/>
              </a:spcBef>
              <a:buNone/>
            </a:pPr>
            <a:r>
              <a:rPr lang="en-IN" sz="2800" b="1" dirty="0"/>
              <a:t>2.3 Stabilization Function:</a:t>
            </a:r>
          </a:p>
          <a:p>
            <a:pPr marL="0" indent="0" algn="just">
              <a:lnSpc>
                <a:spcPct val="121000"/>
              </a:lnSpc>
              <a:spcBef>
                <a:spcPts val="0"/>
              </a:spcBef>
              <a:buNone/>
            </a:pPr>
            <a:r>
              <a:rPr lang="en-IN" sz="2800" dirty="0"/>
              <a:t>Stabilization refers to those government actions that influence the overall level of employment, output and prices. Stabilization function, also known as compensatory finance, attempts to maintain a high level of employment and a reasonable degree of price stability. The modern stabilization policy is an application of the principles developed by Keynes in his book 'The General Theory of Employment, Interest and Money' and further developed by Keynesians. It is important to point out that the fiscal measures are not the only means of achieving economic stabilization. Monetary policy, debt policy, and income policy should also be considered. Monetary and fiscal policies often supplement to each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96908"/>
          </a:xfrm>
        </p:spPr>
        <p:txBody>
          <a:bodyPr>
            <a:noAutofit/>
          </a:bodyPr>
          <a:lstStyle/>
          <a:p>
            <a:r>
              <a:rPr lang="en-IN" sz="3200" b="1" dirty="0"/>
              <a:t>The Principle of Maximum Social Advantage (Dalton’s Version)</a:t>
            </a:r>
          </a:p>
        </p:txBody>
      </p:sp>
      <p:sp>
        <p:nvSpPr>
          <p:cNvPr id="5" name="Content Placeholder 4"/>
          <p:cNvSpPr>
            <a:spLocks noGrp="1"/>
          </p:cNvSpPr>
          <p:nvPr>
            <p:ph idx="1"/>
          </p:nvPr>
        </p:nvSpPr>
        <p:spPr>
          <a:xfrm>
            <a:off x="457200" y="1142984"/>
            <a:ext cx="8229600" cy="4983179"/>
          </a:xfrm>
        </p:spPr>
        <p:txBody>
          <a:bodyPr/>
          <a:lstStyle/>
          <a:p>
            <a:pPr marL="0" indent="0" algn="just">
              <a:buNone/>
            </a:pPr>
            <a:r>
              <a:rPr lang="en-IN" dirty="0"/>
              <a:t>According to Dalton, the </a:t>
            </a:r>
            <a:r>
              <a:rPr lang="en-IN" i="1" dirty="0"/>
              <a:t>main objective</a:t>
            </a:r>
            <a:r>
              <a:rPr lang="en-IN" dirty="0"/>
              <a:t> of public finance is the </a:t>
            </a:r>
            <a:r>
              <a:rPr lang="en-IN" u="sng" dirty="0"/>
              <a:t>maximisation of social advantage</a:t>
            </a:r>
            <a:r>
              <a:rPr lang="en-IN" dirty="0"/>
              <a:t> and the principle he used to explain the achievement of this objective is the principle of </a:t>
            </a:r>
            <a:r>
              <a:rPr lang="en-IN" b="1" dirty="0"/>
              <a:t>Maximum Social Advantage (MSA)</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CE664EAA-DE7D-4B9A-A8E8-B6859A5EEF2F}"/>
                  </a:ext>
                </a:extLst>
              </p14:cNvPr>
              <p14:cNvContentPartPr/>
              <p14:nvPr/>
            </p14:nvContentPartPr>
            <p14:xfrm>
              <a:off x="392040" y="2118600"/>
              <a:ext cx="6469920" cy="1671120"/>
            </p14:xfrm>
          </p:contentPart>
        </mc:Choice>
        <mc:Fallback>
          <p:pic>
            <p:nvPicPr>
              <p:cNvPr id="3" name="Ink 2">
                <a:extLst>
                  <a:ext uri="{FF2B5EF4-FFF2-40B4-BE49-F238E27FC236}">
                    <a16:creationId xmlns:a16="http://schemas.microsoft.com/office/drawing/2014/main" id="{CE664EAA-DE7D-4B9A-A8E8-B6859A5EEF2F}"/>
                  </a:ext>
                </a:extLst>
              </p:cNvPr>
              <p:cNvPicPr/>
              <p:nvPr/>
            </p:nvPicPr>
            <p:blipFill>
              <a:blip r:embed="rId3"/>
              <a:stretch>
                <a:fillRect/>
              </a:stretch>
            </p:blipFill>
            <p:spPr>
              <a:xfrm>
                <a:off x="382680" y="2109240"/>
                <a:ext cx="6488640" cy="16898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IN" sz="4000" dirty="0"/>
              <a:t>SEMESTER IV</a:t>
            </a:r>
          </a:p>
        </p:txBody>
      </p:sp>
      <p:sp>
        <p:nvSpPr>
          <p:cNvPr id="3" name="Content Placeholder 2"/>
          <p:cNvSpPr>
            <a:spLocks noGrp="1"/>
          </p:cNvSpPr>
          <p:nvPr>
            <p:ph idx="1"/>
          </p:nvPr>
        </p:nvSpPr>
        <p:spPr>
          <a:xfrm>
            <a:off x="457200" y="1142984"/>
            <a:ext cx="8229600" cy="5500726"/>
          </a:xfrm>
        </p:spPr>
        <p:txBody>
          <a:bodyPr>
            <a:noAutofit/>
          </a:bodyPr>
          <a:lstStyle/>
          <a:p>
            <a:pPr>
              <a:lnSpc>
                <a:spcPct val="150000"/>
              </a:lnSpc>
              <a:spcBef>
                <a:spcPts val="0"/>
              </a:spcBef>
              <a:buNone/>
            </a:pPr>
            <a:r>
              <a:rPr lang="en-GB" sz="2600" b="1" dirty="0"/>
              <a:t>Module 1: </a:t>
            </a:r>
            <a:r>
              <a:rPr lang="en-IN" sz="2600" b="1" dirty="0"/>
              <a:t>The Role Of Government in an Economy</a:t>
            </a:r>
          </a:p>
          <a:p>
            <a:pPr>
              <a:lnSpc>
                <a:spcPct val="150000"/>
              </a:lnSpc>
              <a:spcBef>
                <a:spcPts val="0"/>
              </a:spcBef>
            </a:pPr>
            <a:r>
              <a:rPr lang="en-IN" sz="2600" dirty="0"/>
              <a:t>Meaning and Scope of Public finance. </a:t>
            </a:r>
          </a:p>
          <a:p>
            <a:pPr lvl="0">
              <a:lnSpc>
                <a:spcPct val="150000"/>
              </a:lnSpc>
              <a:spcBef>
                <a:spcPts val="0"/>
              </a:spcBef>
            </a:pPr>
            <a:r>
              <a:rPr lang="en-IN" sz="2600" dirty="0"/>
              <a:t>Major fiscal functions : allocation function, distribution function &amp; stabilization function</a:t>
            </a:r>
          </a:p>
          <a:p>
            <a:pPr lvl="0">
              <a:lnSpc>
                <a:spcPct val="150000"/>
              </a:lnSpc>
              <a:spcBef>
                <a:spcPts val="0"/>
              </a:spcBef>
            </a:pPr>
            <a:r>
              <a:rPr lang="en-IN" sz="2600" dirty="0"/>
              <a:t>Principle of Maximum Social Advantage: Dalton and Musgrave Views - the Principle </a:t>
            </a:r>
            <a:r>
              <a:rPr lang="en-IN" sz="2600"/>
              <a:t>in  Practice</a:t>
            </a:r>
            <a:r>
              <a:rPr lang="en-IN" sz="2600" dirty="0"/>
              <a:t>, Limitations.</a:t>
            </a:r>
          </a:p>
          <a:p>
            <a:pPr lvl="0">
              <a:lnSpc>
                <a:spcPct val="150000"/>
              </a:lnSpc>
              <a:spcBef>
                <a:spcPts val="0"/>
              </a:spcBef>
            </a:pPr>
            <a:r>
              <a:rPr lang="en-IN" sz="2600" dirty="0"/>
              <a:t>Relation between Efficiency, Markets and Governments</a:t>
            </a:r>
          </a:p>
          <a:p>
            <a:pPr lvl="0">
              <a:lnSpc>
                <a:spcPct val="150000"/>
              </a:lnSpc>
              <a:spcBef>
                <a:spcPts val="0"/>
              </a:spcBef>
            </a:pPr>
            <a:r>
              <a:rPr lang="en-IN" sz="2600" dirty="0"/>
              <a:t>The concept of Public Goods and the role of Government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96908"/>
          </a:xfrm>
        </p:spPr>
        <p:txBody>
          <a:bodyPr>
            <a:noAutofit/>
          </a:bodyPr>
          <a:lstStyle/>
          <a:p>
            <a:r>
              <a:rPr lang="en-IN" sz="3200" b="1" dirty="0"/>
              <a:t>The Principle of Maximum Social Advantage (Dalton’s Version)</a:t>
            </a:r>
          </a:p>
        </p:txBody>
      </p:sp>
      <p:sp>
        <p:nvSpPr>
          <p:cNvPr id="5" name="Content Placeholder 4"/>
          <p:cNvSpPr>
            <a:spLocks noGrp="1"/>
          </p:cNvSpPr>
          <p:nvPr>
            <p:ph idx="1"/>
          </p:nvPr>
        </p:nvSpPr>
        <p:spPr>
          <a:xfrm>
            <a:off x="457200" y="1142984"/>
            <a:ext cx="8229600" cy="4983179"/>
          </a:xfrm>
        </p:spPr>
        <p:txBody>
          <a:bodyPr>
            <a:normAutofit lnSpcReduction="10000"/>
          </a:bodyPr>
          <a:lstStyle/>
          <a:p>
            <a:pPr marL="0" indent="0" algn="just">
              <a:buNone/>
            </a:pPr>
            <a:r>
              <a:rPr lang="en-IN" b="1" dirty="0"/>
              <a:t>Assumptions:</a:t>
            </a:r>
          </a:p>
          <a:p>
            <a:pPr marL="514350" indent="-514350" algn="just">
              <a:buAutoNum type="arabicPeriod"/>
            </a:pPr>
            <a:r>
              <a:rPr lang="en-IN" dirty="0"/>
              <a:t>All taxes result in sacrifice and all public expenditures lead to benefits.</a:t>
            </a:r>
          </a:p>
          <a:p>
            <a:pPr marL="514350" indent="-514350" algn="just">
              <a:buAutoNum type="arabicPeriod"/>
            </a:pPr>
            <a:r>
              <a:rPr lang="en-IN" dirty="0"/>
              <a:t>Public revenue consists of only taxes. </a:t>
            </a:r>
          </a:p>
          <a:p>
            <a:pPr marL="514350" indent="-514350" algn="just">
              <a:buAutoNum type="arabicPeriod"/>
            </a:pPr>
            <a:r>
              <a:rPr lang="en-IN" dirty="0"/>
              <a:t>The govts has only balanced budget, i.e. revenue = expenditure.</a:t>
            </a:r>
          </a:p>
          <a:p>
            <a:pPr marL="514350" indent="-514350" algn="just">
              <a:buAutoNum type="arabicPeriod"/>
            </a:pPr>
            <a:r>
              <a:rPr lang="en-IN" dirty="0"/>
              <a:t>Public expenditure is subject to diminishing marginal social benefit.</a:t>
            </a:r>
          </a:p>
          <a:p>
            <a:pPr marL="514350" indent="-514350" algn="just">
              <a:buAutoNum type="arabicPeriod"/>
            </a:pPr>
            <a:r>
              <a:rPr lang="en-IN" dirty="0"/>
              <a:t>Taxes are subject to increasing marginal social sacrifice.</a:t>
            </a:r>
          </a:p>
          <a:p>
            <a:pPr marL="0" indent="0" algn="just">
              <a:buNone/>
            </a:pPr>
            <a:endParaRPr lang="en-IN" b="1"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A1EB547D-7FA1-491D-B837-7F2B184CE770}"/>
                  </a:ext>
                </a:extLst>
              </p14:cNvPr>
              <p14:cNvContentPartPr/>
              <p14:nvPr/>
            </p14:nvContentPartPr>
            <p14:xfrm>
              <a:off x="1014120" y="2088720"/>
              <a:ext cx="7411320" cy="4101480"/>
            </p14:xfrm>
          </p:contentPart>
        </mc:Choice>
        <mc:Fallback>
          <p:pic>
            <p:nvPicPr>
              <p:cNvPr id="3" name="Ink 2">
                <a:extLst>
                  <a:ext uri="{FF2B5EF4-FFF2-40B4-BE49-F238E27FC236}">
                    <a16:creationId xmlns:a16="http://schemas.microsoft.com/office/drawing/2014/main" id="{A1EB547D-7FA1-491D-B837-7F2B184CE770}"/>
                  </a:ext>
                </a:extLst>
              </p:cNvPr>
              <p:cNvPicPr/>
              <p:nvPr/>
            </p:nvPicPr>
            <p:blipFill>
              <a:blip r:embed="rId3"/>
              <a:stretch>
                <a:fillRect/>
              </a:stretch>
            </p:blipFill>
            <p:spPr>
              <a:xfrm>
                <a:off x="1004760" y="2079360"/>
                <a:ext cx="7430040" cy="4120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99F0170D-5E7C-4F12-8757-D853D60DA207}"/>
                  </a:ext>
                </a:extLst>
              </p14:cNvPr>
              <p14:cNvContentPartPr/>
              <p14:nvPr/>
            </p14:nvContentPartPr>
            <p14:xfrm>
              <a:off x="1196640" y="5712840"/>
              <a:ext cx="7124400" cy="464400"/>
            </p14:xfrm>
          </p:contentPart>
        </mc:Choice>
        <mc:Fallback>
          <p:pic>
            <p:nvPicPr>
              <p:cNvPr id="4" name="Ink 3">
                <a:extLst>
                  <a:ext uri="{FF2B5EF4-FFF2-40B4-BE49-F238E27FC236}">
                    <a16:creationId xmlns:a16="http://schemas.microsoft.com/office/drawing/2014/main" id="{99F0170D-5E7C-4F12-8757-D853D60DA207}"/>
                  </a:ext>
                </a:extLst>
              </p:cNvPr>
              <p:cNvPicPr/>
              <p:nvPr/>
            </p:nvPicPr>
            <p:blipFill>
              <a:blip r:embed="rId5"/>
              <a:stretch>
                <a:fillRect/>
              </a:stretch>
            </p:blipFill>
            <p:spPr>
              <a:xfrm>
                <a:off x="1187280" y="5703480"/>
                <a:ext cx="7143120" cy="483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96908"/>
          </a:xfrm>
        </p:spPr>
        <p:txBody>
          <a:bodyPr>
            <a:noAutofit/>
          </a:bodyPr>
          <a:lstStyle/>
          <a:p>
            <a:r>
              <a:rPr lang="en-IN" sz="3200" b="1" dirty="0"/>
              <a:t>The Principle of Maximum Social Advantage (Dalton’s Version)</a:t>
            </a:r>
          </a:p>
        </p:txBody>
      </p:sp>
      <p:sp>
        <p:nvSpPr>
          <p:cNvPr id="5" name="Content Placeholder 4"/>
          <p:cNvSpPr>
            <a:spLocks noGrp="1"/>
          </p:cNvSpPr>
          <p:nvPr>
            <p:ph idx="1"/>
          </p:nvPr>
        </p:nvSpPr>
        <p:spPr>
          <a:xfrm>
            <a:off x="457200" y="1142984"/>
            <a:ext cx="8229600" cy="4983179"/>
          </a:xfrm>
        </p:spPr>
        <p:txBody>
          <a:bodyPr>
            <a:normAutofit/>
          </a:bodyPr>
          <a:lstStyle/>
          <a:p>
            <a:pPr marL="0" indent="0" algn="just">
              <a:buNone/>
            </a:pPr>
            <a:r>
              <a:rPr lang="en-IN" dirty="0"/>
              <a:t>The principle of MSA states that </a:t>
            </a:r>
            <a:r>
              <a:rPr lang="en-IN" b="1" dirty="0"/>
              <a:t>public finance leads to maximum economic welfare when public expenditure and taxation are carried out up to that point where the benefits derived from the marginal utility of expenditure is equal to marginal disutility of the sacrifice imposed by taxation. </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B1516BC3-F2A3-4810-A2CC-FBEE7FF368F6}"/>
                  </a:ext>
                </a:extLst>
              </p14:cNvPr>
              <p14:cNvContentPartPr/>
              <p14:nvPr/>
            </p14:nvContentPartPr>
            <p14:xfrm>
              <a:off x="710640" y="2565720"/>
              <a:ext cx="7472160" cy="2236680"/>
            </p14:xfrm>
          </p:contentPart>
        </mc:Choice>
        <mc:Fallback>
          <p:pic>
            <p:nvPicPr>
              <p:cNvPr id="3" name="Ink 2">
                <a:extLst>
                  <a:ext uri="{FF2B5EF4-FFF2-40B4-BE49-F238E27FC236}">
                    <a16:creationId xmlns:a16="http://schemas.microsoft.com/office/drawing/2014/main" id="{B1516BC3-F2A3-4810-A2CC-FBEE7FF368F6}"/>
                  </a:ext>
                </a:extLst>
              </p:cNvPr>
              <p:cNvPicPr/>
              <p:nvPr/>
            </p:nvPicPr>
            <p:blipFill>
              <a:blip r:embed="rId3"/>
              <a:stretch>
                <a:fillRect/>
              </a:stretch>
            </p:blipFill>
            <p:spPr>
              <a:xfrm>
                <a:off x="701280" y="2556360"/>
                <a:ext cx="7490880" cy="22554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96908"/>
          </a:xfrm>
        </p:spPr>
        <p:txBody>
          <a:bodyPr>
            <a:noAutofit/>
          </a:bodyPr>
          <a:lstStyle/>
          <a:p>
            <a:r>
              <a:rPr lang="en-IN" sz="3200" b="1" dirty="0"/>
              <a:t>The Principle of Maximum Social Advantage (Dalton’s Version)</a:t>
            </a:r>
          </a:p>
        </p:txBody>
      </p:sp>
      <p:sp>
        <p:nvSpPr>
          <p:cNvPr id="5" name="Content Placeholder 4"/>
          <p:cNvSpPr>
            <a:spLocks noGrp="1"/>
          </p:cNvSpPr>
          <p:nvPr>
            <p:ph idx="1"/>
          </p:nvPr>
        </p:nvSpPr>
        <p:spPr>
          <a:xfrm>
            <a:off x="457200" y="1142984"/>
            <a:ext cx="8229600" cy="4983179"/>
          </a:xfrm>
        </p:spPr>
        <p:txBody>
          <a:bodyPr>
            <a:normAutofit/>
          </a:bodyPr>
          <a:lstStyle/>
          <a:p>
            <a:pPr marL="0" indent="0" algn="just">
              <a:buNone/>
            </a:pPr>
            <a:r>
              <a:rPr lang="en-IN" b="1" dirty="0"/>
              <a:t>Marginal Social Sacrifice (MSS)</a:t>
            </a:r>
          </a:p>
          <a:p>
            <a:pPr marL="0" indent="0" algn="just">
              <a:buNone/>
            </a:pPr>
            <a:r>
              <a:rPr lang="en-IN" dirty="0"/>
              <a:t>Taxes cause sacrifice to people who have to give up some part of their income. The sacrifice that is experienced by the people when the govts imposes an additional unit of taxation is known as the </a:t>
            </a:r>
            <a:r>
              <a:rPr lang="en-IN" b="1" dirty="0"/>
              <a:t>marginal social sacrifice.</a:t>
            </a:r>
          </a:p>
          <a:p>
            <a:pPr marL="0" indent="0" algn="just">
              <a:buNone/>
            </a:pPr>
            <a:r>
              <a:rPr lang="en-IN" dirty="0"/>
              <a:t>The MSS of taxation increases as the revenue collected by the govt from taxes become larger. Thus taxes are subject to increasing MSS.</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3A0CCB22-6697-4E8E-957F-E4CA8BC444F9}"/>
                  </a:ext>
                </a:extLst>
              </p14:cNvPr>
              <p14:cNvContentPartPr/>
              <p14:nvPr/>
            </p14:nvContentPartPr>
            <p14:xfrm>
              <a:off x="893520" y="521280"/>
              <a:ext cx="8113680" cy="5393160"/>
            </p14:xfrm>
          </p:contentPart>
        </mc:Choice>
        <mc:Fallback>
          <p:pic>
            <p:nvPicPr>
              <p:cNvPr id="3" name="Ink 2">
                <a:extLst>
                  <a:ext uri="{FF2B5EF4-FFF2-40B4-BE49-F238E27FC236}">
                    <a16:creationId xmlns:a16="http://schemas.microsoft.com/office/drawing/2014/main" id="{3A0CCB22-6697-4E8E-957F-E4CA8BC444F9}"/>
                  </a:ext>
                </a:extLst>
              </p:cNvPr>
              <p:cNvPicPr/>
              <p:nvPr/>
            </p:nvPicPr>
            <p:blipFill>
              <a:blip r:embed="rId3"/>
              <a:stretch>
                <a:fillRect/>
              </a:stretch>
            </p:blipFill>
            <p:spPr>
              <a:xfrm>
                <a:off x="884160" y="511920"/>
                <a:ext cx="8132400" cy="54118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rot="5400000">
            <a:off x="-542932" y="3571876"/>
            <a:ext cx="3857652" cy="1588"/>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85894" y="5500702"/>
            <a:ext cx="5643602" cy="1588"/>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1685940" y="-2172192"/>
            <a:ext cx="6143668" cy="7643866"/>
          </a:xfrm>
          <a:prstGeom prst="arc">
            <a:avLst>
              <a:gd name="adj1" fmla="val 87422"/>
              <a:gd name="adj2" fmla="val 540878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7" name="Straight Connector 16"/>
          <p:cNvCxnSpPr/>
          <p:nvPr/>
        </p:nvCxnSpPr>
        <p:spPr>
          <a:xfrm>
            <a:off x="1385894" y="4214818"/>
            <a:ext cx="2268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41116" y="4844024"/>
            <a:ext cx="1260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85894" y="3357562"/>
            <a:ext cx="2736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82080" y="4430680"/>
            <a:ext cx="212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85894" y="2428868"/>
            <a:ext cx="302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871598" y="3985970"/>
            <a:ext cx="3060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nvGraphicFramePr>
        <p:xfrm>
          <a:off x="1028704" y="4000504"/>
          <a:ext cx="301066" cy="393702"/>
        </p:xfrm>
        <a:graphic>
          <a:graphicData uri="http://schemas.openxmlformats.org/presentationml/2006/ole">
            <mc:AlternateContent xmlns:mc="http://schemas.openxmlformats.org/markup-compatibility/2006">
              <mc:Choice xmlns:v="urn:schemas-microsoft-com:vml" Requires="v">
                <p:oleObj spid="_x0000_s1059" name="Equation" r:id="rId3" imgW="164880" imgH="215640" progId="Equation.3">
                  <p:embed/>
                </p:oleObj>
              </mc:Choice>
              <mc:Fallback>
                <p:oleObj name="Equation" r:id="rId3" imgW="16488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4" y="4000504"/>
                        <a:ext cx="301066" cy="393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1017620" y="2166938"/>
          <a:ext cx="325438" cy="415925"/>
        </p:xfrm>
        <a:graphic>
          <a:graphicData uri="http://schemas.openxmlformats.org/presentationml/2006/ole">
            <mc:AlternateContent xmlns:mc="http://schemas.openxmlformats.org/markup-compatibility/2006">
              <mc:Choice xmlns:v="urn:schemas-microsoft-com:vml" Requires="v">
                <p:oleObj spid="_x0000_s1060" name="Equation" r:id="rId5" imgW="177480" imgH="228600" progId="Equation.3">
                  <p:embed/>
                </p:oleObj>
              </mc:Choice>
              <mc:Fallback>
                <p:oleObj name="Equation" r:id="rId5" imgW="17748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620" y="2166938"/>
                        <a:ext cx="325438"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1028704" y="3143248"/>
          <a:ext cx="325438" cy="393700"/>
        </p:xfrm>
        <a:graphic>
          <a:graphicData uri="http://schemas.openxmlformats.org/presentationml/2006/ole">
            <mc:AlternateContent xmlns:mc="http://schemas.openxmlformats.org/markup-compatibility/2006">
              <mc:Choice xmlns:v="urn:schemas-microsoft-com:vml" Requires="v">
                <p:oleObj spid="_x0000_s1061" name="Equation" r:id="rId7" imgW="177480" imgH="215640" progId="Equation.3">
                  <p:embed/>
                </p:oleObj>
              </mc:Choice>
              <mc:Fallback>
                <p:oleObj name="Equation" r:id="rId7" imgW="17748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4" y="3143248"/>
                        <a:ext cx="325438"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4303742" y="5500702"/>
          <a:ext cx="439738" cy="417512"/>
        </p:xfrm>
        <a:graphic>
          <a:graphicData uri="http://schemas.openxmlformats.org/presentationml/2006/ole">
            <mc:AlternateContent xmlns:mc="http://schemas.openxmlformats.org/markup-compatibility/2006">
              <mc:Choice xmlns:v="urn:schemas-microsoft-com:vml" Requires="v">
                <p:oleObj spid="_x0000_s1062" name="Equation" r:id="rId9" imgW="241200" imgH="228600" progId="Equation.3">
                  <p:embed/>
                </p:oleObj>
              </mc:Choice>
              <mc:Fallback>
                <p:oleObj name="Equation" r:id="rId9" imgW="24120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03742" y="5500702"/>
                        <a:ext cx="43973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3886224" y="5500702"/>
          <a:ext cx="439738" cy="393700"/>
        </p:xfrm>
        <a:graphic>
          <a:graphicData uri="http://schemas.openxmlformats.org/presentationml/2006/ole">
            <mc:AlternateContent xmlns:mc="http://schemas.openxmlformats.org/markup-compatibility/2006">
              <mc:Choice xmlns:v="urn:schemas-microsoft-com:vml" Requires="v">
                <p:oleObj spid="_x0000_s1063" name="Equation" r:id="rId11" imgW="241200" imgH="215640" progId="Equation.3">
                  <p:embed/>
                </p:oleObj>
              </mc:Choice>
              <mc:Fallback>
                <p:oleObj name="Equation" r:id="rId11" imgW="241200" imgH="2156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24" y="5500702"/>
                        <a:ext cx="439738"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3386158" y="5500702"/>
          <a:ext cx="417513" cy="393700"/>
        </p:xfrm>
        <a:graphic>
          <a:graphicData uri="http://schemas.openxmlformats.org/presentationml/2006/ole">
            <mc:AlternateContent xmlns:mc="http://schemas.openxmlformats.org/markup-compatibility/2006">
              <mc:Choice xmlns:v="urn:schemas-microsoft-com:vml" Requires="v">
                <p:oleObj spid="_x0000_s1064" name="Equation" r:id="rId13" imgW="228600" imgH="215640" progId="Equation.3">
                  <p:embed/>
                </p:oleObj>
              </mc:Choice>
              <mc:Fallback>
                <p:oleObj name="Equation" r:id="rId13" imgW="228600" imgH="2156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86158" y="5500702"/>
                        <a:ext cx="41751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nvGraphicFramePr>
        <p:xfrm>
          <a:off x="7029483" y="5332413"/>
          <a:ext cx="301625" cy="301625"/>
        </p:xfrm>
        <a:graphic>
          <a:graphicData uri="http://schemas.openxmlformats.org/presentationml/2006/ole">
            <mc:AlternateContent xmlns:mc="http://schemas.openxmlformats.org/markup-compatibility/2006">
              <mc:Choice xmlns:v="urn:schemas-microsoft-com:vml" Requires="v">
                <p:oleObj spid="_x0000_s1065" name="Equation" r:id="rId15" imgW="164880" imgH="164880" progId="Equation.3">
                  <p:embed/>
                </p:oleObj>
              </mc:Choice>
              <mc:Fallback>
                <p:oleObj name="Equation" r:id="rId15" imgW="164880" imgH="16488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29483" y="5332413"/>
                        <a:ext cx="3016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9"/>
          <p:cNvGraphicFramePr>
            <a:graphicFrameLocks noChangeAspect="1"/>
          </p:cNvGraphicFramePr>
          <p:nvPr/>
        </p:nvGraphicFramePr>
        <p:xfrm>
          <a:off x="1182720" y="5535613"/>
          <a:ext cx="277813" cy="323850"/>
        </p:xfrm>
        <a:graphic>
          <a:graphicData uri="http://schemas.openxmlformats.org/presentationml/2006/ole">
            <mc:AlternateContent xmlns:mc="http://schemas.openxmlformats.org/markup-compatibility/2006">
              <mc:Choice xmlns:v="urn:schemas-microsoft-com:vml" Requires="v">
                <p:oleObj spid="_x0000_s1066" name="Equation" r:id="rId17" imgW="152280" imgH="177480" progId="Equation.3">
                  <p:embed/>
                </p:oleObj>
              </mc:Choice>
              <mc:Fallback>
                <p:oleObj name="Equation" r:id="rId17" imgW="152280" imgH="17748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82720" y="5535613"/>
                        <a:ext cx="277813"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nvGraphicFramePr>
        <p:xfrm>
          <a:off x="1243045" y="1260475"/>
          <a:ext cx="301625" cy="301625"/>
        </p:xfrm>
        <a:graphic>
          <a:graphicData uri="http://schemas.openxmlformats.org/presentationml/2006/ole">
            <mc:AlternateContent xmlns:mc="http://schemas.openxmlformats.org/markup-compatibility/2006">
              <mc:Choice xmlns:v="urn:schemas-microsoft-com:vml" Requires="v">
                <p:oleObj spid="_x0000_s1067" name="Equation" r:id="rId19" imgW="164880" imgH="164880" progId="Equation.3">
                  <p:embed/>
                </p:oleObj>
              </mc:Choice>
              <mc:Fallback>
                <p:oleObj name="Equation" r:id="rId19" imgW="164880" imgH="16488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43045" y="1260475"/>
                        <a:ext cx="3016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1"/>
          <p:cNvGraphicFramePr>
            <a:graphicFrameLocks noChangeAspect="1"/>
          </p:cNvGraphicFramePr>
          <p:nvPr/>
        </p:nvGraphicFramePr>
        <p:xfrm>
          <a:off x="4500562" y="1358885"/>
          <a:ext cx="649287" cy="323850"/>
        </p:xfrm>
        <a:graphic>
          <a:graphicData uri="http://schemas.openxmlformats.org/presentationml/2006/ole">
            <mc:AlternateContent xmlns:mc="http://schemas.openxmlformats.org/markup-compatibility/2006">
              <mc:Choice xmlns:v="urn:schemas-microsoft-com:vml" Requires="v">
                <p:oleObj spid="_x0000_s1068" name="Equation" r:id="rId21" imgW="355320" imgH="177480" progId="Equation.3">
                  <p:embed/>
                </p:oleObj>
              </mc:Choice>
              <mc:Fallback>
                <p:oleObj name="Equation" r:id="rId21" imgW="355320" imgH="177480"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00562" y="1358885"/>
                        <a:ext cx="649287"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12"/>
          <p:cNvGraphicFramePr>
            <a:graphicFrameLocks noChangeAspect="1"/>
          </p:cNvGraphicFramePr>
          <p:nvPr/>
        </p:nvGraphicFramePr>
        <p:xfrm>
          <a:off x="5116512" y="1357298"/>
          <a:ext cx="765175" cy="323850"/>
        </p:xfrm>
        <a:graphic>
          <a:graphicData uri="http://schemas.openxmlformats.org/presentationml/2006/ole">
            <mc:AlternateContent xmlns:mc="http://schemas.openxmlformats.org/markup-compatibility/2006">
              <mc:Choice xmlns:v="urn:schemas-microsoft-com:vml" Requires="v">
                <p:oleObj spid="_x0000_s1069" name="Equation" r:id="rId23" imgW="419040" imgH="177480" progId="Equation.3">
                  <p:embed/>
                </p:oleObj>
              </mc:Choice>
              <mc:Fallback>
                <p:oleObj name="Equation" r:id="rId23" imgW="419040" imgH="177480" progId="Equation.3">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16512" y="1357298"/>
                        <a:ext cx="7651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Rectangle 35"/>
          <p:cNvSpPr/>
          <p:nvPr/>
        </p:nvSpPr>
        <p:spPr>
          <a:xfrm>
            <a:off x="428596" y="1500174"/>
            <a:ext cx="357190" cy="2643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b="1" dirty="0">
                <a:solidFill>
                  <a:schemeClr val="tx1"/>
                </a:solidFill>
              </a:rPr>
              <a:t>Marginal Social Sacrifice</a:t>
            </a:r>
            <a:r>
              <a:rPr lang="en-IN" dirty="0">
                <a:solidFill>
                  <a:schemeClr val="tx1"/>
                </a:solidFill>
              </a:rPr>
              <a:t> </a:t>
            </a:r>
          </a:p>
        </p:txBody>
      </p:sp>
      <p:sp>
        <p:nvSpPr>
          <p:cNvPr id="38" name="Rectangle 37"/>
          <p:cNvSpPr/>
          <p:nvPr/>
        </p:nvSpPr>
        <p:spPr>
          <a:xfrm rot="5400000">
            <a:off x="5929322" y="4643446"/>
            <a:ext cx="357190" cy="2643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b="1" dirty="0">
                <a:solidFill>
                  <a:schemeClr val="tx1"/>
                </a:solidFill>
              </a:rPr>
              <a:t>Units of Tax (Rupees)</a:t>
            </a:r>
            <a:endParaRPr lang="en-IN" dirty="0">
              <a:solidFill>
                <a:schemeClr val="tx1"/>
              </a:solidFill>
            </a:endParaRPr>
          </a:p>
        </p:txBody>
      </p:sp>
      <mc:AlternateContent xmlns:mc="http://schemas.openxmlformats.org/markup-compatibility/2006">
        <mc:Choice xmlns:p14="http://schemas.microsoft.com/office/powerpoint/2010/main" Requires="p14">
          <p:contentPart p14:bwMode="auto" r:id="rId25">
            <p14:nvContentPartPr>
              <p14:cNvPr id="2" name="Ink 1">
                <a:extLst>
                  <a:ext uri="{FF2B5EF4-FFF2-40B4-BE49-F238E27FC236}">
                    <a16:creationId xmlns:a16="http://schemas.microsoft.com/office/drawing/2014/main" id="{0D417CBA-72A4-40AD-81E7-0BED98EFD3E4}"/>
                  </a:ext>
                </a:extLst>
              </p14:cNvPr>
              <p14:cNvContentPartPr/>
              <p14:nvPr/>
            </p14:nvContentPartPr>
            <p14:xfrm>
              <a:off x="474120" y="2050560"/>
              <a:ext cx="8155080" cy="4274280"/>
            </p14:xfrm>
          </p:contentPart>
        </mc:Choice>
        <mc:Fallback>
          <p:pic>
            <p:nvPicPr>
              <p:cNvPr id="2" name="Ink 1">
                <a:extLst>
                  <a:ext uri="{FF2B5EF4-FFF2-40B4-BE49-F238E27FC236}">
                    <a16:creationId xmlns:a16="http://schemas.microsoft.com/office/drawing/2014/main" id="{0D417CBA-72A4-40AD-81E7-0BED98EFD3E4}"/>
                  </a:ext>
                </a:extLst>
              </p:cNvPr>
              <p:cNvPicPr/>
              <p:nvPr/>
            </p:nvPicPr>
            <p:blipFill>
              <a:blip r:embed="rId26"/>
              <a:stretch>
                <a:fillRect/>
              </a:stretch>
            </p:blipFill>
            <p:spPr>
              <a:xfrm>
                <a:off x="464760" y="2041200"/>
                <a:ext cx="8173800" cy="4293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 name="Ink 2">
                <a:extLst>
                  <a:ext uri="{FF2B5EF4-FFF2-40B4-BE49-F238E27FC236}">
                    <a16:creationId xmlns:a16="http://schemas.microsoft.com/office/drawing/2014/main" id="{F56038A1-F4F0-4986-98D0-28EDE33CDFEE}"/>
                  </a:ext>
                </a:extLst>
              </p14:cNvPr>
              <p14:cNvContentPartPr/>
              <p14:nvPr/>
            </p14:nvContentPartPr>
            <p14:xfrm>
              <a:off x="1348920" y="1727640"/>
              <a:ext cx="7309080" cy="3808800"/>
            </p14:xfrm>
          </p:contentPart>
        </mc:Choice>
        <mc:Fallback>
          <p:pic>
            <p:nvPicPr>
              <p:cNvPr id="3" name="Ink 2">
                <a:extLst>
                  <a:ext uri="{FF2B5EF4-FFF2-40B4-BE49-F238E27FC236}">
                    <a16:creationId xmlns:a16="http://schemas.microsoft.com/office/drawing/2014/main" id="{F56038A1-F4F0-4986-98D0-28EDE33CDFEE}"/>
                  </a:ext>
                </a:extLst>
              </p:cNvPr>
              <p:cNvPicPr/>
              <p:nvPr/>
            </p:nvPicPr>
            <p:blipFill>
              <a:blip r:embed="rId28"/>
              <a:stretch>
                <a:fillRect/>
              </a:stretch>
            </p:blipFill>
            <p:spPr>
              <a:xfrm>
                <a:off x="1339560" y="1718280"/>
                <a:ext cx="7327800" cy="382752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pPr algn="just"/>
            <a:r>
              <a:rPr lang="en-IN" sz="3200" b="1" dirty="0"/>
              <a:t>Explanation of the diagram</a:t>
            </a:r>
          </a:p>
        </p:txBody>
      </p:sp>
      <p:sp>
        <p:nvSpPr>
          <p:cNvPr id="5" name="Content Placeholder 4"/>
          <p:cNvSpPr>
            <a:spLocks noGrp="1"/>
          </p:cNvSpPr>
          <p:nvPr>
            <p:ph idx="1"/>
          </p:nvPr>
        </p:nvSpPr>
        <p:spPr>
          <a:xfrm>
            <a:off x="457200" y="1071546"/>
            <a:ext cx="8229600" cy="5054617"/>
          </a:xfrm>
        </p:spPr>
        <p:txBody>
          <a:bodyPr>
            <a:normAutofit lnSpcReduction="10000"/>
          </a:bodyPr>
          <a:lstStyle/>
          <a:p>
            <a:pPr marL="0" indent="0" algn="just">
              <a:buNone/>
            </a:pPr>
            <a:r>
              <a:rPr lang="en-IN" dirty="0"/>
              <a:t>The Curve representing MSS is an upward rising curve. Taxes put a real burden on the people as either they have to cut down their consumption to pay taxes or they have to reduce their level of savings. Therefore, with each additional unit of taxation, the level of sacrifice also increases.</a:t>
            </a:r>
          </a:p>
          <a:p>
            <a:pPr marL="0" indent="0" algn="just">
              <a:buNone/>
            </a:pPr>
            <a:r>
              <a:rPr lang="en-IN" dirty="0"/>
              <a:t>In the above diagram, when the amount of tax is OM</a:t>
            </a:r>
            <a:r>
              <a:rPr lang="en-IN" baseline="-25000" dirty="0"/>
              <a:t>1</a:t>
            </a:r>
            <a:r>
              <a:rPr lang="en-IN" dirty="0"/>
              <a:t>, the MSS imposed by taxation is OS</a:t>
            </a:r>
            <a:r>
              <a:rPr lang="en-IN" baseline="-25000" dirty="0"/>
              <a:t>1</a:t>
            </a:r>
            <a:r>
              <a:rPr lang="en-IN" dirty="0"/>
              <a:t>. When the tax rises to OM</a:t>
            </a:r>
            <a:r>
              <a:rPr lang="en-IN" baseline="-25000" dirty="0"/>
              <a:t>2</a:t>
            </a:r>
            <a:r>
              <a:rPr lang="en-IN" dirty="0"/>
              <a:t>, MSS rises to OS</a:t>
            </a:r>
            <a:r>
              <a:rPr lang="en-IN" baseline="-25000" dirty="0"/>
              <a:t>2</a:t>
            </a:r>
            <a:r>
              <a:rPr lang="en-IN" dirty="0"/>
              <a:t> and tax is further raised to OM</a:t>
            </a:r>
            <a:r>
              <a:rPr lang="en-IN" baseline="-25000" dirty="0"/>
              <a:t>3</a:t>
            </a:r>
            <a:r>
              <a:rPr lang="en-IN" dirty="0"/>
              <a:t>, MSS rises to OS</a:t>
            </a:r>
            <a:r>
              <a:rPr lang="en-IN" baseline="-25000" dirty="0"/>
              <a:t>3</a:t>
            </a:r>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71504"/>
          </a:xfrm>
        </p:spPr>
        <p:txBody>
          <a:bodyPr>
            <a:noAutofit/>
          </a:bodyPr>
          <a:lstStyle/>
          <a:p>
            <a:pPr lvl="0">
              <a:spcBef>
                <a:spcPct val="20000"/>
              </a:spcBef>
            </a:pPr>
            <a:r>
              <a:rPr lang="en-IN" sz="3200" b="1" dirty="0">
                <a:solidFill>
                  <a:prstClr val="black"/>
                </a:solidFill>
                <a:ea typeface="+mn-ea"/>
                <a:cs typeface="+mn-cs"/>
              </a:rPr>
              <a:t>Marginal Social Benefit (MSB)</a:t>
            </a:r>
            <a:endParaRPr lang="en-IN" sz="3200" b="1" dirty="0"/>
          </a:p>
        </p:txBody>
      </p:sp>
      <p:sp>
        <p:nvSpPr>
          <p:cNvPr id="5" name="Content Placeholder 4"/>
          <p:cNvSpPr>
            <a:spLocks noGrp="1"/>
          </p:cNvSpPr>
          <p:nvPr>
            <p:ph idx="1"/>
          </p:nvPr>
        </p:nvSpPr>
        <p:spPr>
          <a:xfrm>
            <a:off x="457200" y="928670"/>
            <a:ext cx="8229600" cy="5197493"/>
          </a:xfrm>
        </p:spPr>
        <p:txBody>
          <a:bodyPr>
            <a:normAutofit fontScale="92500" lnSpcReduction="20000"/>
          </a:bodyPr>
          <a:lstStyle/>
          <a:p>
            <a:pPr marL="261938" indent="-261938" algn="just"/>
            <a:r>
              <a:rPr lang="en-IN" dirty="0"/>
              <a:t>The benefit given to society, by an additional unit of public expenditure is known as marginal social benefit. </a:t>
            </a:r>
          </a:p>
          <a:p>
            <a:pPr marL="261938" indent="-261938" algn="just"/>
            <a:r>
              <a:rPr lang="en-IN" dirty="0"/>
              <a:t>MSB declines with increase in public expenditure. </a:t>
            </a:r>
          </a:p>
          <a:p>
            <a:pPr marL="261938" indent="-261938" algn="just"/>
            <a:r>
              <a:rPr lang="en-IN" dirty="0"/>
              <a:t>This is based on the principle of diminishing marginal utility.</a:t>
            </a:r>
          </a:p>
          <a:p>
            <a:pPr marL="261938" indent="-261938" algn="just"/>
            <a:r>
              <a:rPr lang="en-IN" dirty="0"/>
              <a:t>In the beginning, the unit of PE are spent on the most essential social activities. </a:t>
            </a:r>
          </a:p>
          <a:p>
            <a:pPr marL="261938" indent="-261938" algn="just"/>
            <a:r>
              <a:rPr lang="en-IN" dirty="0"/>
              <a:t>Subsequent increases in PE are spent on less and less important social activities.</a:t>
            </a:r>
          </a:p>
          <a:p>
            <a:pPr marL="261938" indent="-261938" algn="just"/>
            <a:r>
              <a:rPr lang="en-IN" dirty="0"/>
              <a:t>As a result MSB from PE declines with increase in volume of expenditure.</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B000EEB-E45C-4298-B4B6-8C18BFBC14FB}"/>
                  </a:ext>
                </a:extLst>
              </p14:cNvPr>
              <p14:cNvContentPartPr/>
              <p14:nvPr/>
            </p14:nvContentPartPr>
            <p14:xfrm>
              <a:off x="108360" y="1298160"/>
              <a:ext cx="8660160" cy="5424120"/>
            </p14:xfrm>
          </p:contentPart>
        </mc:Choice>
        <mc:Fallback>
          <p:pic>
            <p:nvPicPr>
              <p:cNvPr id="3" name="Ink 2">
                <a:extLst>
                  <a:ext uri="{FF2B5EF4-FFF2-40B4-BE49-F238E27FC236}">
                    <a16:creationId xmlns:a16="http://schemas.microsoft.com/office/drawing/2014/main" id="{8B000EEB-E45C-4298-B4B6-8C18BFBC14FB}"/>
                  </a:ext>
                </a:extLst>
              </p:cNvPr>
              <p:cNvPicPr/>
              <p:nvPr/>
            </p:nvPicPr>
            <p:blipFill>
              <a:blip r:embed="rId3"/>
              <a:stretch>
                <a:fillRect/>
              </a:stretch>
            </p:blipFill>
            <p:spPr>
              <a:xfrm>
                <a:off x="99000" y="1288800"/>
                <a:ext cx="8678880" cy="54428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rot="5400000">
            <a:off x="-542932" y="3571876"/>
            <a:ext cx="3857652" cy="1588"/>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85894" y="5500702"/>
            <a:ext cx="5643602" cy="1588"/>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1285852" y="-1714536"/>
            <a:ext cx="8072494" cy="6143668"/>
          </a:xfrm>
          <a:prstGeom prst="arc">
            <a:avLst>
              <a:gd name="adj1" fmla="val 5115016"/>
              <a:gd name="adj2" fmla="val 1025869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7" name="Straight Connector 16"/>
          <p:cNvCxnSpPr/>
          <p:nvPr/>
        </p:nvCxnSpPr>
        <p:spPr>
          <a:xfrm>
            <a:off x="1385894" y="4357694"/>
            <a:ext cx="2988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224778" y="4418768"/>
            <a:ext cx="212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85894" y="3372076"/>
            <a:ext cx="900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125336" y="4674600"/>
            <a:ext cx="16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57290" y="3857628"/>
            <a:ext cx="158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811084" y="4930318"/>
            <a:ext cx="1152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nvGraphicFramePr>
        <p:xfrm>
          <a:off x="1000100" y="3143248"/>
          <a:ext cx="347663" cy="393700"/>
        </p:xfrm>
        <a:graphic>
          <a:graphicData uri="http://schemas.openxmlformats.org/presentationml/2006/ole">
            <mc:AlternateContent xmlns:mc="http://schemas.openxmlformats.org/markup-compatibility/2006">
              <mc:Choice xmlns:v="urn:schemas-microsoft-com:vml" Requires="v">
                <p:oleObj spid="_x0000_s2083" name="Equation" r:id="rId3" imgW="190440" imgH="215640" progId="Equation.3">
                  <p:embed/>
                </p:oleObj>
              </mc:Choice>
              <mc:Fallback>
                <p:oleObj name="Equation" r:id="rId3" imgW="19044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3143248"/>
                        <a:ext cx="34766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1000100" y="4214818"/>
          <a:ext cx="371475" cy="415925"/>
        </p:xfrm>
        <a:graphic>
          <a:graphicData uri="http://schemas.openxmlformats.org/presentationml/2006/ole">
            <mc:AlternateContent xmlns:mc="http://schemas.openxmlformats.org/markup-compatibility/2006">
              <mc:Choice xmlns:v="urn:schemas-microsoft-com:vml" Requires="v">
                <p:oleObj spid="_x0000_s2084" name="Equation" r:id="rId5" imgW="203040" imgH="228600" progId="Equation.3">
                  <p:embed/>
                </p:oleObj>
              </mc:Choice>
              <mc:Fallback>
                <p:oleObj name="Equation" r:id="rId5" imgW="2030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00" y="4214818"/>
                        <a:ext cx="371475"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1000100" y="3643314"/>
          <a:ext cx="371475" cy="393700"/>
        </p:xfrm>
        <a:graphic>
          <a:graphicData uri="http://schemas.openxmlformats.org/presentationml/2006/ole">
            <mc:AlternateContent xmlns:mc="http://schemas.openxmlformats.org/markup-compatibility/2006">
              <mc:Choice xmlns:v="urn:schemas-microsoft-com:vml" Requires="v">
                <p:oleObj spid="_x0000_s2085" name="Equation" r:id="rId7" imgW="203040" imgH="215640" progId="Equation.3">
                  <p:embed/>
                </p:oleObj>
              </mc:Choice>
              <mc:Fallback>
                <p:oleObj name="Equation" r:id="rId7" imgW="20304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00" y="3643314"/>
                        <a:ext cx="37147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4214810" y="5572140"/>
          <a:ext cx="439738" cy="417512"/>
        </p:xfrm>
        <a:graphic>
          <a:graphicData uri="http://schemas.openxmlformats.org/presentationml/2006/ole">
            <mc:AlternateContent xmlns:mc="http://schemas.openxmlformats.org/markup-compatibility/2006">
              <mc:Choice xmlns:v="urn:schemas-microsoft-com:vml" Requires="v">
                <p:oleObj spid="_x0000_s2086" name="Equation" r:id="rId9" imgW="241200" imgH="228600" progId="Equation.3">
                  <p:embed/>
                </p:oleObj>
              </mc:Choice>
              <mc:Fallback>
                <p:oleObj name="Equation" r:id="rId9" imgW="24120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4810" y="5572140"/>
                        <a:ext cx="43973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2786050" y="5572140"/>
          <a:ext cx="439738" cy="393700"/>
        </p:xfrm>
        <a:graphic>
          <a:graphicData uri="http://schemas.openxmlformats.org/presentationml/2006/ole">
            <mc:AlternateContent xmlns:mc="http://schemas.openxmlformats.org/markup-compatibility/2006">
              <mc:Choice xmlns:v="urn:schemas-microsoft-com:vml" Requires="v">
                <p:oleObj spid="_x0000_s2087" name="Equation" r:id="rId11" imgW="241200" imgH="215640" progId="Equation.3">
                  <p:embed/>
                </p:oleObj>
              </mc:Choice>
              <mc:Fallback>
                <p:oleObj name="Equation" r:id="rId11" imgW="241200" imgH="2156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6050" y="5572140"/>
                        <a:ext cx="439738"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2071670" y="5572140"/>
          <a:ext cx="417513" cy="393700"/>
        </p:xfrm>
        <a:graphic>
          <a:graphicData uri="http://schemas.openxmlformats.org/presentationml/2006/ole">
            <mc:AlternateContent xmlns:mc="http://schemas.openxmlformats.org/markup-compatibility/2006">
              <mc:Choice xmlns:v="urn:schemas-microsoft-com:vml" Requires="v">
                <p:oleObj spid="_x0000_s2088" name="Equation" r:id="rId13" imgW="228600" imgH="215640" progId="Equation.3">
                  <p:embed/>
                </p:oleObj>
              </mc:Choice>
              <mc:Fallback>
                <p:oleObj name="Equation" r:id="rId13" imgW="228600" imgH="2156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71670" y="5572140"/>
                        <a:ext cx="41751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nvGraphicFramePr>
        <p:xfrm>
          <a:off x="7029483" y="5332413"/>
          <a:ext cx="301625" cy="301625"/>
        </p:xfrm>
        <a:graphic>
          <a:graphicData uri="http://schemas.openxmlformats.org/presentationml/2006/ole">
            <mc:AlternateContent xmlns:mc="http://schemas.openxmlformats.org/markup-compatibility/2006">
              <mc:Choice xmlns:v="urn:schemas-microsoft-com:vml" Requires="v">
                <p:oleObj spid="_x0000_s2089" name="Equation" r:id="rId15" imgW="164880" imgH="164880" progId="Equation.3">
                  <p:embed/>
                </p:oleObj>
              </mc:Choice>
              <mc:Fallback>
                <p:oleObj name="Equation" r:id="rId15" imgW="164880" imgH="16488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29483" y="5332413"/>
                        <a:ext cx="3016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9"/>
          <p:cNvGraphicFramePr>
            <a:graphicFrameLocks noChangeAspect="1"/>
          </p:cNvGraphicFramePr>
          <p:nvPr/>
        </p:nvGraphicFramePr>
        <p:xfrm>
          <a:off x="1182720" y="5535613"/>
          <a:ext cx="277813" cy="323850"/>
        </p:xfrm>
        <a:graphic>
          <a:graphicData uri="http://schemas.openxmlformats.org/presentationml/2006/ole">
            <mc:AlternateContent xmlns:mc="http://schemas.openxmlformats.org/markup-compatibility/2006">
              <mc:Choice xmlns:v="urn:schemas-microsoft-com:vml" Requires="v">
                <p:oleObj spid="_x0000_s2090" name="Equation" r:id="rId17" imgW="152280" imgH="177480" progId="Equation.3">
                  <p:embed/>
                </p:oleObj>
              </mc:Choice>
              <mc:Fallback>
                <p:oleObj name="Equation" r:id="rId17" imgW="152280" imgH="17748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82720" y="5535613"/>
                        <a:ext cx="277813"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nvGraphicFramePr>
        <p:xfrm>
          <a:off x="1243045" y="1260475"/>
          <a:ext cx="301625" cy="301625"/>
        </p:xfrm>
        <a:graphic>
          <a:graphicData uri="http://schemas.openxmlformats.org/presentationml/2006/ole">
            <mc:AlternateContent xmlns:mc="http://schemas.openxmlformats.org/markup-compatibility/2006">
              <mc:Choice xmlns:v="urn:schemas-microsoft-com:vml" Requires="v">
                <p:oleObj spid="_x0000_s2091" name="Equation" r:id="rId19" imgW="164880" imgH="164880" progId="Equation.3">
                  <p:embed/>
                </p:oleObj>
              </mc:Choice>
              <mc:Fallback>
                <p:oleObj name="Equation" r:id="rId19" imgW="164880" imgH="16488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43045" y="1260475"/>
                        <a:ext cx="3016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1"/>
          <p:cNvGraphicFramePr>
            <a:graphicFrameLocks noChangeAspect="1"/>
          </p:cNvGraphicFramePr>
          <p:nvPr/>
        </p:nvGraphicFramePr>
        <p:xfrm>
          <a:off x="5730875" y="4216400"/>
          <a:ext cx="673100" cy="323850"/>
        </p:xfrm>
        <a:graphic>
          <a:graphicData uri="http://schemas.openxmlformats.org/presentationml/2006/ole">
            <mc:AlternateContent xmlns:mc="http://schemas.openxmlformats.org/markup-compatibility/2006">
              <mc:Choice xmlns:v="urn:schemas-microsoft-com:vml" Requires="v">
                <p:oleObj spid="_x0000_s2092" name="Equation" r:id="rId21" imgW="368280" imgH="177480" progId="Equation.3">
                  <p:embed/>
                </p:oleObj>
              </mc:Choice>
              <mc:Fallback>
                <p:oleObj name="Equation" r:id="rId21" imgW="368280" imgH="177480"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30875" y="4216400"/>
                        <a:ext cx="6731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12"/>
          <p:cNvGraphicFramePr>
            <a:graphicFrameLocks noChangeAspect="1"/>
          </p:cNvGraphicFramePr>
          <p:nvPr/>
        </p:nvGraphicFramePr>
        <p:xfrm>
          <a:off x="6357950" y="4214818"/>
          <a:ext cx="765175" cy="323850"/>
        </p:xfrm>
        <a:graphic>
          <a:graphicData uri="http://schemas.openxmlformats.org/presentationml/2006/ole">
            <mc:AlternateContent xmlns:mc="http://schemas.openxmlformats.org/markup-compatibility/2006">
              <mc:Choice xmlns:v="urn:schemas-microsoft-com:vml" Requires="v">
                <p:oleObj spid="_x0000_s2093" name="Equation" r:id="rId23" imgW="419040" imgH="177480" progId="Equation.3">
                  <p:embed/>
                </p:oleObj>
              </mc:Choice>
              <mc:Fallback>
                <p:oleObj name="Equation" r:id="rId23" imgW="419040" imgH="177480" progId="Equation.3">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57950" y="4214818"/>
                        <a:ext cx="7651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Rectangle 35"/>
          <p:cNvSpPr/>
          <p:nvPr/>
        </p:nvSpPr>
        <p:spPr>
          <a:xfrm>
            <a:off x="428596" y="1500174"/>
            <a:ext cx="357190" cy="2643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b="1" dirty="0">
                <a:solidFill>
                  <a:schemeClr val="tx1"/>
                </a:solidFill>
              </a:rPr>
              <a:t>Marginal Social Benefit</a:t>
            </a:r>
            <a:r>
              <a:rPr lang="en-IN" dirty="0">
                <a:solidFill>
                  <a:schemeClr val="tx1"/>
                </a:solidFill>
              </a:rPr>
              <a:t> </a:t>
            </a:r>
          </a:p>
        </p:txBody>
      </p:sp>
      <p:sp>
        <p:nvSpPr>
          <p:cNvPr id="38" name="Rectangle 37"/>
          <p:cNvSpPr/>
          <p:nvPr/>
        </p:nvSpPr>
        <p:spPr>
          <a:xfrm rot="5400000">
            <a:off x="6429388" y="4071942"/>
            <a:ext cx="357190" cy="3786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b="1" dirty="0">
                <a:solidFill>
                  <a:schemeClr val="tx1"/>
                </a:solidFill>
              </a:rPr>
              <a:t>Units of Public Expenditure (Rupees)</a:t>
            </a:r>
            <a:endParaRPr lang="en-IN" dirty="0">
              <a:solidFill>
                <a:schemeClr val="tx1"/>
              </a:solidFill>
            </a:endParaRPr>
          </a:p>
        </p:txBody>
      </p:sp>
      <mc:AlternateContent xmlns:mc="http://schemas.openxmlformats.org/markup-compatibility/2006">
        <mc:Choice xmlns:p14="http://schemas.microsoft.com/office/powerpoint/2010/main" Requires="p14">
          <p:contentPart p14:bwMode="auto" r:id="rId25">
            <p14:nvContentPartPr>
              <p14:cNvPr id="2" name="Ink 1">
                <a:extLst>
                  <a:ext uri="{FF2B5EF4-FFF2-40B4-BE49-F238E27FC236}">
                    <a16:creationId xmlns:a16="http://schemas.microsoft.com/office/drawing/2014/main" id="{43B43109-BF54-43A3-84E4-86D9E8594B55}"/>
                  </a:ext>
                </a:extLst>
              </p14:cNvPr>
              <p14:cNvContentPartPr/>
              <p14:nvPr/>
            </p14:nvContentPartPr>
            <p14:xfrm>
              <a:off x="1113840" y="352800"/>
              <a:ext cx="7538040" cy="6037200"/>
            </p14:xfrm>
          </p:contentPart>
        </mc:Choice>
        <mc:Fallback>
          <p:pic>
            <p:nvPicPr>
              <p:cNvPr id="2" name="Ink 1">
                <a:extLst>
                  <a:ext uri="{FF2B5EF4-FFF2-40B4-BE49-F238E27FC236}">
                    <a16:creationId xmlns:a16="http://schemas.microsoft.com/office/drawing/2014/main" id="{43B43109-BF54-43A3-84E4-86D9E8594B55}"/>
                  </a:ext>
                </a:extLst>
              </p:cNvPr>
              <p:cNvPicPr/>
              <p:nvPr/>
            </p:nvPicPr>
            <p:blipFill>
              <a:blip r:embed="rId26"/>
              <a:stretch>
                <a:fillRect/>
              </a:stretch>
            </p:blipFill>
            <p:spPr>
              <a:xfrm>
                <a:off x="1104480" y="343440"/>
                <a:ext cx="7556760" cy="6055920"/>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pPr algn="just"/>
            <a:r>
              <a:rPr lang="en-IN" sz="3200" b="1" dirty="0"/>
              <a:t>Explanation of the diagram</a:t>
            </a:r>
          </a:p>
        </p:txBody>
      </p:sp>
      <p:sp>
        <p:nvSpPr>
          <p:cNvPr id="5" name="Content Placeholder 4"/>
          <p:cNvSpPr>
            <a:spLocks noGrp="1"/>
          </p:cNvSpPr>
          <p:nvPr>
            <p:ph idx="1"/>
          </p:nvPr>
        </p:nvSpPr>
        <p:spPr>
          <a:xfrm>
            <a:off x="457200" y="1071546"/>
            <a:ext cx="8229600" cy="5054617"/>
          </a:xfrm>
        </p:spPr>
        <p:txBody>
          <a:bodyPr>
            <a:normAutofit/>
          </a:bodyPr>
          <a:lstStyle/>
          <a:p>
            <a:pPr marL="0" indent="0" algn="just">
              <a:buNone/>
            </a:pPr>
            <a:r>
              <a:rPr lang="en-IN" dirty="0"/>
              <a:t>The Curve representing MSB is sloping downward. </a:t>
            </a:r>
          </a:p>
          <a:p>
            <a:pPr marL="0" indent="0" algn="just">
              <a:buNone/>
            </a:pPr>
            <a:r>
              <a:rPr lang="en-IN" dirty="0"/>
              <a:t>In the above diagram, when the amount of public expenditure is OM</a:t>
            </a:r>
            <a:r>
              <a:rPr lang="en-IN" baseline="-25000" dirty="0"/>
              <a:t>1</a:t>
            </a:r>
            <a:r>
              <a:rPr lang="en-IN" dirty="0"/>
              <a:t>, the MSB is OB</a:t>
            </a:r>
            <a:r>
              <a:rPr lang="en-IN" baseline="-25000" dirty="0"/>
              <a:t>1</a:t>
            </a:r>
            <a:r>
              <a:rPr lang="en-IN" dirty="0"/>
              <a:t>. When the PE rises to OM</a:t>
            </a:r>
            <a:r>
              <a:rPr lang="en-IN" baseline="-25000" dirty="0"/>
              <a:t>2</a:t>
            </a:r>
            <a:r>
              <a:rPr lang="en-IN" dirty="0"/>
              <a:t>, MSB falls to OB</a:t>
            </a:r>
            <a:r>
              <a:rPr lang="en-IN" baseline="-25000" dirty="0"/>
              <a:t>2</a:t>
            </a:r>
            <a:r>
              <a:rPr lang="en-IN" dirty="0"/>
              <a:t>. A further increase in PE to OM</a:t>
            </a:r>
            <a:r>
              <a:rPr lang="en-IN" baseline="-25000" dirty="0"/>
              <a:t>3</a:t>
            </a:r>
            <a:r>
              <a:rPr lang="en-IN" dirty="0"/>
              <a:t>, MSB falling to OB</a:t>
            </a:r>
            <a:r>
              <a:rPr lang="en-IN" baseline="-25000" dirty="0"/>
              <a:t>3</a:t>
            </a:r>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pPr algn="just"/>
            <a:r>
              <a:rPr lang="en-IN" sz="3200" b="1" dirty="0"/>
              <a:t>MAXIMUM SOCIAL ADVANTAGE</a:t>
            </a:r>
          </a:p>
        </p:txBody>
      </p:sp>
      <p:sp>
        <p:nvSpPr>
          <p:cNvPr id="5" name="Content Placeholder 4"/>
          <p:cNvSpPr>
            <a:spLocks noGrp="1"/>
          </p:cNvSpPr>
          <p:nvPr>
            <p:ph idx="1"/>
          </p:nvPr>
        </p:nvSpPr>
        <p:spPr>
          <a:xfrm>
            <a:off x="457200" y="1071546"/>
            <a:ext cx="8229600" cy="5054617"/>
          </a:xfrm>
        </p:spPr>
        <p:txBody>
          <a:bodyPr>
            <a:normAutofit/>
          </a:bodyPr>
          <a:lstStyle/>
          <a:p>
            <a:pPr marL="0" indent="0" algn="just">
              <a:buNone/>
            </a:pPr>
            <a:r>
              <a:rPr lang="en-IN" dirty="0"/>
              <a:t>Social advantage is maximized at that level of taxation and public expenditure at which MSS = MSB.</a:t>
            </a:r>
          </a:p>
          <a:p>
            <a:pPr marL="0" indent="0" algn="just">
              <a:buNone/>
            </a:pPr>
            <a:r>
              <a:rPr lang="en-IN" dirty="0"/>
              <a:t>Net Social Advantage (NSA) = MSS – MSB</a:t>
            </a:r>
          </a:p>
          <a:p>
            <a:pPr marL="0" indent="0" algn="just">
              <a:buNone/>
            </a:pPr>
            <a:r>
              <a:rPr lang="en-IN" dirty="0"/>
              <a:t> NSA is Positive: MSB &gt; MSS</a:t>
            </a:r>
          </a:p>
          <a:p>
            <a:pPr marL="0" indent="0" algn="just">
              <a:buNone/>
            </a:pPr>
            <a:r>
              <a:rPr lang="en-IN" dirty="0"/>
              <a:t> NSA is Zero: MSB = MSS</a:t>
            </a:r>
          </a:p>
          <a:p>
            <a:pPr marL="0" indent="0" algn="just">
              <a:buNone/>
            </a:pPr>
            <a:r>
              <a:rPr lang="en-IN" dirty="0"/>
              <a:t> NSA is Negative = MSS &gt; MSB</a:t>
            </a:r>
          </a:p>
          <a:p>
            <a:pPr marL="0" indent="0" algn="just">
              <a:buNone/>
            </a:pPr>
            <a:endParaRPr lang="en-IN" dirty="0"/>
          </a:p>
          <a:p>
            <a:pPr marL="0" indent="0" algn="just">
              <a:buNone/>
            </a:pPr>
            <a:endParaRPr lang="en-IN" dirty="0"/>
          </a:p>
          <a:p>
            <a:pPr marL="0" indent="0" algn="just">
              <a:buNone/>
            </a:pPr>
            <a:endParaRPr lang="en-IN" dirty="0"/>
          </a:p>
          <a:p>
            <a:pPr marL="0" indent="0" algn="just">
              <a:buNone/>
            </a:pPr>
            <a:endParaRPr lang="en-IN" dirty="0"/>
          </a:p>
          <a:p>
            <a:pPr marL="0" indent="0" algn="just">
              <a:buNone/>
            </a:pPr>
            <a:endParaRPr lang="en-IN"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59556467-91E3-48C3-B96F-0628A70A5691}"/>
                  </a:ext>
                </a:extLst>
              </p14:cNvPr>
              <p14:cNvContentPartPr/>
              <p14:nvPr/>
            </p14:nvContentPartPr>
            <p14:xfrm>
              <a:off x="505800" y="991080"/>
              <a:ext cx="7553880" cy="4029480"/>
            </p14:xfrm>
          </p:contentPart>
        </mc:Choice>
        <mc:Fallback>
          <p:pic>
            <p:nvPicPr>
              <p:cNvPr id="3" name="Ink 2">
                <a:extLst>
                  <a:ext uri="{FF2B5EF4-FFF2-40B4-BE49-F238E27FC236}">
                    <a16:creationId xmlns:a16="http://schemas.microsoft.com/office/drawing/2014/main" id="{59556467-91E3-48C3-B96F-0628A70A5691}"/>
                  </a:ext>
                </a:extLst>
              </p:cNvPr>
              <p:cNvPicPr/>
              <p:nvPr/>
            </p:nvPicPr>
            <p:blipFill>
              <a:blip r:embed="rId3"/>
              <a:stretch>
                <a:fillRect/>
              </a:stretch>
            </p:blipFill>
            <p:spPr>
              <a:xfrm>
                <a:off x="496440" y="981720"/>
                <a:ext cx="7572600" cy="4048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pPr algn="just"/>
            <a:r>
              <a:rPr lang="en-IN" sz="3200" b="1" dirty="0"/>
              <a:t>Level of Taxation and Public Expenditure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3462634"/>
              </p:ext>
            </p:extLst>
          </p:nvPr>
        </p:nvGraphicFramePr>
        <p:xfrm>
          <a:off x="214282" y="1214422"/>
          <a:ext cx="8648809" cy="2072640"/>
        </p:xfrm>
        <a:graphic>
          <a:graphicData uri="http://schemas.openxmlformats.org/drawingml/2006/table">
            <a:tbl>
              <a:tblPr firstRow="1" bandRow="1">
                <a:tableStyleId>{5940675A-B579-460E-94D1-54222C63F5DA}</a:tableStyleId>
              </a:tblPr>
              <a:tblGrid>
                <a:gridCol w="3176841">
                  <a:extLst>
                    <a:ext uri="{9D8B030D-6E8A-4147-A177-3AD203B41FA5}">
                      <a16:colId xmlns:a16="http://schemas.microsoft.com/office/drawing/2014/main" val="20000"/>
                    </a:ext>
                  </a:extLst>
                </a:gridCol>
                <a:gridCol w="2020997">
                  <a:extLst>
                    <a:ext uri="{9D8B030D-6E8A-4147-A177-3AD203B41FA5}">
                      <a16:colId xmlns:a16="http://schemas.microsoft.com/office/drawing/2014/main" val="20001"/>
                    </a:ext>
                  </a:extLst>
                </a:gridCol>
                <a:gridCol w="3450971">
                  <a:extLst>
                    <a:ext uri="{9D8B030D-6E8A-4147-A177-3AD203B41FA5}">
                      <a16:colId xmlns:a16="http://schemas.microsoft.com/office/drawing/2014/main" val="20002"/>
                    </a:ext>
                  </a:extLst>
                </a:gridCol>
              </a:tblGrid>
              <a:tr h="370840">
                <a:tc>
                  <a:txBody>
                    <a:bodyPr/>
                    <a:lstStyle/>
                    <a:p>
                      <a:pPr algn="ctr"/>
                      <a:r>
                        <a:rPr lang="en-IN" sz="2800" b="1" dirty="0"/>
                        <a:t>Difference</a:t>
                      </a:r>
                      <a:r>
                        <a:rPr lang="en-IN" sz="2800" b="1" baseline="0" dirty="0"/>
                        <a:t> between</a:t>
                      </a:r>
                      <a:endParaRPr lang="en-IN"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800" b="1" dirty="0"/>
                        <a:t>NSA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800" b="1" dirty="0"/>
                        <a:t>Budgetary Activities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342900" indent="-342900" algn="ctr">
                        <a:buNone/>
                      </a:pPr>
                      <a:r>
                        <a:rPr lang="en-IN" sz="2800" dirty="0"/>
                        <a:t>MSB &gt; MSS </a:t>
                      </a:r>
                      <a:endParaRPr lang="en-IN" sz="2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ctr" defTabSz="914400" rtl="0" eaLnBrk="1" fontAlgn="auto" latinLnBrk="0" hangingPunct="1">
                        <a:lnSpc>
                          <a:spcPct val="100000"/>
                        </a:lnSpc>
                        <a:spcBef>
                          <a:spcPts val="0"/>
                        </a:spcBef>
                        <a:spcAft>
                          <a:spcPts val="0"/>
                        </a:spcAft>
                        <a:buClrTx/>
                        <a:buSzTx/>
                        <a:buFontTx/>
                        <a:buNone/>
                        <a:tabLst/>
                        <a:defRPr/>
                      </a:pPr>
                      <a:r>
                        <a:rPr lang="en-IN" sz="2800" dirty="0"/>
                        <a:t> Positive</a:t>
                      </a:r>
                      <a:endParaRPr lang="en-IN" sz="2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ctr">
                        <a:buNone/>
                      </a:pPr>
                      <a:r>
                        <a:rPr lang="en-IN" sz="2800" kern="1200" dirty="0">
                          <a:solidFill>
                            <a:schemeClr val="tx1"/>
                          </a:solidFill>
                          <a:latin typeface="+mn-lt"/>
                          <a:ea typeface="+mn-ea"/>
                          <a:cs typeface="+mn-cs"/>
                        </a:rPr>
                        <a:t>Expand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342900" marR="0" indent="-342900" algn="ctr" defTabSz="914400" rtl="0" eaLnBrk="1" fontAlgn="auto" latinLnBrk="0" hangingPunct="1">
                        <a:lnSpc>
                          <a:spcPct val="100000"/>
                        </a:lnSpc>
                        <a:spcBef>
                          <a:spcPts val="0"/>
                        </a:spcBef>
                        <a:spcAft>
                          <a:spcPts val="0"/>
                        </a:spcAft>
                        <a:buClrTx/>
                        <a:buSzTx/>
                        <a:buFontTx/>
                        <a:buNone/>
                        <a:tabLst/>
                        <a:defRPr/>
                      </a:pPr>
                      <a:r>
                        <a:rPr lang="en-IN" sz="2800" dirty="0"/>
                        <a:t>MSB = MSS </a:t>
                      </a:r>
                      <a:endParaRPr lang="en-IN" sz="2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ctr" defTabSz="914400" rtl="0" eaLnBrk="1" fontAlgn="auto" latinLnBrk="0" hangingPunct="1">
                        <a:lnSpc>
                          <a:spcPct val="100000"/>
                        </a:lnSpc>
                        <a:spcBef>
                          <a:spcPts val="0"/>
                        </a:spcBef>
                        <a:spcAft>
                          <a:spcPts val="0"/>
                        </a:spcAft>
                        <a:buClrTx/>
                        <a:buSzTx/>
                        <a:buFontTx/>
                        <a:buNone/>
                        <a:tabLst/>
                        <a:defRPr/>
                      </a:pPr>
                      <a:r>
                        <a:rPr lang="en-IN" sz="2800" kern="1200" dirty="0">
                          <a:solidFill>
                            <a:schemeClr val="tx1"/>
                          </a:solidFill>
                          <a:latin typeface="+mn-lt"/>
                          <a:ea typeface="+mn-ea"/>
                          <a:cs typeface="+mn-cs"/>
                        </a:rPr>
                        <a:t>Zero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ctr">
                        <a:buNone/>
                      </a:pPr>
                      <a:r>
                        <a:rPr lang="en-IN" sz="2800" kern="1200" dirty="0">
                          <a:solidFill>
                            <a:schemeClr val="tx1"/>
                          </a:solidFill>
                          <a:latin typeface="+mn-lt"/>
                          <a:ea typeface="+mn-ea"/>
                          <a:cs typeface="+mn-cs"/>
                        </a:rPr>
                        <a:t>Stop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342900" marR="0" indent="-342900" algn="ctr" defTabSz="914400" rtl="0" eaLnBrk="1" fontAlgn="auto" latinLnBrk="0" hangingPunct="1">
                        <a:lnSpc>
                          <a:spcPct val="100000"/>
                        </a:lnSpc>
                        <a:spcBef>
                          <a:spcPts val="0"/>
                        </a:spcBef>
                        <a:spcAft>
                          <a:spcPts val="0"/>
                        </a:spcAft>
                        <a:buClrTx/>
                        <a:buSzTx/>
                        <a:buFontTx/>
                        <a:buNone/>
                        <a:tabLst/>
                        <a:defRPr/>
                      </a:pPr>
                      <a:r>
                        <a:rPr lang="en-IN" sz="2800" dirty="0"/>
                        <a:t>MSB &lt; MSS </a:t>
                      </a:r>
                      <a:endParaRPr lang="en-IN" sz="2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ctr" defTabSz="914400" rtl="0" eaLnBrk="1" fontAlgn="auto" latinLnBrk="0" hangingPunct="1">
                        <a:lnSpc>
                          <a:spcPct val="100000"/>
                        </a:lnSpc>
                        <a:spcBef>
                          <a:spcPts val="0"/>
                        </a:spcBef>
                        <a:spcAft>
                          <a:spcPts val="0"/>
                        </a:spcAft>
                        <a:buClrTx/>
                        <a:buSzTx/>
                        <a:buFontTx/>
                        <a:buNone/>
                        <a:tabLst/>
                        <a:defRPr/>
                      </a:pPr>
                      <a:r>
                        <a:rPr lang="en-IN" sz="2800" kern="1200" dirty="0">
                          <a:solidFill>
                            <a:schemeClr val="tx1"/>
                          </a:solidFill>
                          <a:latin typeface="+mn-lt"/>
                          <a:ea typeface="+mn-ea"/>
                          <a:cs typeface="+mn-cs"/>
                        </a:rPr>
                        <a:t>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ctr">
                        <a:buNone/>
                      </a:pPr>
                      <a:r>
                        <a:rPr lang="en-IN" sz="2800" kern="1200" dirty="0">
                          <a:solidFill>
                            <a:schemeClr val="tx1"/>
                          </a:solidFill>
                          <a:latin typeface="+mn-lt"/>
                          <a:ea typeface="+mn-ea"/>
                          <a:cs typeface="+mn-cs"/>
                        </a:rPr>
                        <a:t>Contract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040349C9-BADF-42C9-B142-B91E3B7A6E78}"/>
                  </a:ext>
                </a:extLst>
              </p14:cNvPr>
              <p14:cNvContentPartPr/>
              <p14:nvPr/>
            </p14:nvContentPartPr>
            <p14:xfrm>
              <a:off x="814680" y="872640"/>
              <a:ext cx="8327160" cy="2623320"/>
            </p14:xfrm>
          </p:contentPart>
        </mc:Choice>
        <mc:Fallback>
          <p:pic>
            <p:nvPicPr>
              <p:cNvPr id="3" name="Ink 2">
                <a:extLst>
                  <a:ext uri="{FF2B5EF4-FFF2-40B4-BE49-F238E27FC236}">
                    <a16:creationId xmlns:a16="http://schemas.microsoft.com/office/drawing/2014/main" id="{040349C9-BADF-42C9-B142-B91E3B7A6E78}"/>
                  </a:ext>
                </a:extLst>
              </p:cNvPr>
              <p:cNvPicPr/>
              <p:nvPr/>
            </p:nvPicPr>
            <p:blipFill>
              <a:blip r:embed="rId3"/>
              <a:stretch>
                <a:fillRect/>
              </a:stretch>
            </p:blipFill>
            <p:spPr>
              <a:xfrm>
                <a:off x="805320" y="863280"/>
                <a:ext cx="8345880" cy="2642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F851DB41-B351-41CA-8721-17C8D5B24A69}"/>
                  </a:ext>
                </a:extLst>
              </p14:cNvPr>
              <p14:cNvContentPartPr/>
              <p14:nvPr/>
            </p14:nvContentPartPr>
            <p14:xfrm>
              <a:off x="957600" y="1528560"/>
              <a:ext cx="7766640" cy="2773440"/>
            </p14:xfrm>
          </p:contentPart>
        </mc:Choice>
        <mc:Fallback>
          <p:pic>
            <p:nvPicPr>
              <p:cNvPr id="5" name="Ink 4">
                <a:extLst>
                  <a:ext uri="{FF2B5EF4-FFF2-40B4-BE49-F238E27FC236}">
                    <a16:creationId xmlns:a16="http://schemas.microsoft.com/office/drawing/2014/main" id="{F851DB41-B351-41CA-8721-17C8D5B24A69}"/>
                  </a:ext>
                </a:extLst>
              </p:cNvPr>
              <p:cNvPicPr/>
              <p:nvPr/>
            </p:nvPicPr>
            <p:blipFill>
              <a:blip r:embed="rId5"/>
              <a:stretch>
                <a:fillRect/>
              </a:stretch>
            </p:blipFill>
            <p:spPr>
              <a:xfrm>
                <a:off x="948240" y="1519200"/>
                <a:ext cx="7785360" cy="27921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39784"/>
          </a:xfrm>
        </p:spPr>
        <p:txBody>
          <a:bodyPr>
            <a:normAutofit/>
          </a:bodyPr>
          <a:lstStyle/>
          <a:p>
            <a:r>
              <a:rPr lang="en-IN" sz="3600" b="1" dirty="0"/>
              <a:t>    </a:t>
            </a:r>
            <a:r>
              <a:rPr lang="en-IN" sz="4000" b="1" dirty="0"/>
              <a:t>INTRODUCTION</a:t>
            </a:r>
            <a:endParaRPr lang="en-IN" sz="4200" dirty="0"/>
          </a:p>
        </p:txBody>
      </p:sp>
      <p:sp>
        <p:nvSpPr>
          <p:cNvPr id="3" name="Content Placeholder 2"/>
          <p:cNvSpPr>
            <a:spLocks noGrp="1"/>
          </p:cNvSpPr>
          <p:nvPr>
            <p:ph idx="1"/>
          </p:nvPr>
        </p:nvSpPr>
        <p:spPr>
          <a:xfrm>
            <a:off x="457200" y="1142984"/>
            <a:ext cx="8229600" cy="5429288"/>
          </a:xfrm>
        </p:spPr>
        <p:txBody>
          <a:bodyPr>
            <a:normAutofit/>
          </a:bodyPr>
          <a:lstStyle/>
          <a:p>
            <a:pPr marL="0" indent="0" algn="just">
              <a:lnSpc>
                <a:spcPts val="4200"/>
              </a:lnSpc>
              <a:spcBef>
                <a:spcPts val="0"/>
              </a:spcBef>
              <a:buNone/>
            </a:pPr>
            <a:r>
              <a:rPr lang="en-IN" dirty="0"/>
              <a:t>“Public Finance” is that branch of general economics which deals with the financial activities of the state or government at national, state and local levels.</a:t>
            </a:r>
          </a:p>
          <a:p>
            <a:pPr marL="0" indent="0" algn="just">
              <a:lnSpc>
                <a:spcPts val="4200"/>
              </a:lnSpc>
              <a:spcBef>
                <a:spcPts val="0"/>
              </a:spcBef>
              <a:buNone/>
            </a:pPr>
            <a:r>
              <a:rPr lang="en-IN" b="1" dirty="0"/>
              <a:t>Definition of Public Finance</a:t>
            </a:r>
          </a:p>
          <a:p>
            <a:pPr marL="514350" indent="-514350" algn="just">
              <a:lnSpc>
                <a:spcPts val="4200"/>
              </a:lnSpc>
              <a:spcBef>
                <a:spcPts val="0"/>
              </a:spcBef>
              <a:buAutoNum type="arabicPeriod"/>
            </a:pPr>
            <a:r>
              <a:rPr lang="en-IN" b="1" dirty="0" err="1"/>
              <a:t>Bastable</a:t>
            </a:r>
            <a:r>
              <a:rPr lang="en-IN" b="1" dirty="0"/>
              <a:t> (1892): </a:t>
            </a:r>
            <a:r>
              <a:rPr lang="en-IN" dirty="0"/>
              <a:t>“Public finance deals with expenditure and income of public authorities of the state and their mutual relation as also with the financial administration and control.”</a:t>
            </a:r>
          </a:p>
          <a:p>
            <a:pPr marL="514350" indent="-514350" algn="just">
              <a:buNone/>
            </a:pPr>
            <a:endParaRPr lang="en-IN" dirty="0"/>
          </a:p>
          <a:p>
            <a:pPr marL="0" indent="0" algn="just">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rot="5400000">
            <a:off x="-542932" y="3571876"/>
            <a:ext cx="3857652" cy="1588"/>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85894" y="5500702"/>
            <a:ext cx="5643602" cy="1588"/>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1285852" y="-1714536"/>
            <a:ext cx="8072494" cy="6143668"/>
          </a:xfrm>
          <a:prstGeom prst="arc">
            <a:avLst>
              <a:gd name="adj1" fmla="val 5115016"/>
              <a:gd name="adj2" fmla="val 1025869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7" name="Straight Connector 16"/>
          <p:cNvCxnSpPr/>
          <p:nvPr/>
        </p:nvCxnSpPr>
        <p:spPr>
          <a:xfrm>
            <a:off x="1385894" y="4158128"/>
            <a:ext cx="230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224778" y="4418768"/>
            <a:ext cx="2124000" cy="15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85894" y="3372076"/>
            <a:ext cx="900000" cy="15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103748" y="4607364"/>
            <a:ext cx="1764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57290" y="3714752"/>
            <a:ext cx="2592000" cy="15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015202" y="4826586"/>
            <a:ext cx="1368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nvGraphicFramePr>
        <p:xfrm>
          <a:off x="1055665" y="3929066"/>
          <a:ext cx="301625" cy="301625"/>
        </p:xfrm>
        <a:graphic>
          <a:graphicData uri="http://schemas.openxmlformats.org/presentationml/2006/ole">
            <mc:AlternateContent xmlns:mc="http://schemas.openxmlformats.org/markup-compatibility/2006">
              <mc:Choice xmlns:v="urn:schemas-microsoft-com:vml" Requires="v">
                <p:oleObj spid="_x0000_s45131" name="Equation" r:id="rId3" imgW="164880" imgH="164880" progId="Equation.3">
                  <p:embed/>
                </p:oleObj>
              </mc:Choice>
              <mc:Fallback>
                <p:oleObj name="Equation" r:id="rId3" imgW="164880" imgH="1648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665" y="3929066"/>
                        <a:ext cx="3016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4000496" y="3929066"/>
          <a:ext cx="325437" cy="392112"/>
        </p:xfrm>
        <a:graphic>
          <a:graphicData uri="http://schemas.openxmlformats.org/presentationml/2006/ole">
            <mc:AlternateContent xmlns:mc="http://schemas.openxmlformats.org/markup-compatibility/2006">
              <mc:Choice xmlns:v="urn:schemas-microsoft-com:vml" Requires="v">
                <p:oleObj spid="_x0000_s45132" name="Equation" r:id="rId5" imgW="177480" imgH="215640" progId="Equation.3">
                  <p:embed/>
                </p:oleObj>
              </mc:Choice>
              <mc:Fallback>
                <p:oleObj name="Equation" r:id="rId5" imgW="17748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496" y="3929066"/>
                        <a:ext cx="325437"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1006475" y="3143250"/>
          <a:ext cx="371475" cy="393700"/>
        </p:xfrm>
        <a:graphic>
          <a:graphicData uri="http://schemas.openxmlformats.org/presentationml/2006/ole">
            <mc:AlternateContent xmlns:mc="http://schemas.openxmlformats.org/markup-compatibility/2006">
              <mc:Choice xmlns:v="urn:schemas-microsoft-com:vml" Requires="v">
                <p:oleObj spid="_x0000_s45133" name="Equation" r:id="rId7" imgW="203040" imgH="215640" progId="Equation.3">
                  <p:embed/>
                </p:oleObj>
              </mc:Choice>
              <mc:Fallback>
                <p:oleObj name="Equation" r:id="rId7" imgW="20304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6475" y="3143250"/>
                        <a:ext cx="37147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4238625" y="5583238"/>
          <a:ext cx="392113" cy="393700"/>
        </p:xfrm>
        <a:graphic>
          <a:graphicData uri="http://schemas.openxmlformats.org/presentationml/2006/ole">
            <mc:AlternateContent xmlns:mc="http://schemas.openxmlformats.org/markup-compatibility/2006">
              <mc:Choice xmlns:v="urn:schemas-microsoft-com:vml" Requires="v">
                <p:oleObj spid="_x0000_s45134" name="Equation" r:id="rId9" imgW="215640" imgH="215640" progId="Equation.3">
                  <p:embed/>
                </p:oleObj>
              </mc:Choice>
              <mc:Fallback>
                <p:oleObj name="Equation" r:id="rId9" imgW="215640" imgH="215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8625" y="5583238"/>
                        <a:ext cx="39211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3579808" y="5583238"/>
          <a:ext cx="277812" cy="369887"/>
        </p:xfrm>
        <a:graphic>
          <a:graphicData uri="http://schemas.openxmlformats.org/presentationml/2006/ole">
            <mc:AlternateContent xmlns:mc="http://schemas.openxmlformats.org/markup-compatibility/2006">
              <mc:Choice xmlns:v="urn:schemas-microsoft-com:vml" Requires="v">
                <p:oleObj spid="_x0000_s45135" name="Equation" r:id="rId11" imgW="152280" imgH="203040" progId="Equation.3">
                  <p:embed/>
                </p:oleObj>
              </mc:Choice>
              <mc:Fallback>
                <p:oleObj name="Equation" r:id="rId11" imgW="152280" imgH="2030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9808" y="5583238"/>
                        <a:ext cx="277812"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2093913" y="5572125"/>
          <a:ext cx="371475" cy="393700"/>
        </p:xfrm>
        <a:graphic>
          <a:graphicData uri="http://schemas.openxmlformats.org/presentationml/2006/ole">
            <mc:AlternateContent xmlns:mc="http://schemas.openxmlformats.org/markup-compatibility/2006">
              <mc:Choice xmlns:v="urn:schemas-microsoft-com:vml" Requires="v">
                <p:oleObj spid="_x0000_s45136" name="Equation" r:id="rId13" imgW="203040" imgH="215640" progId="Equation.3">
                  <p:embed/>
                </p:oleObj>
              </mc:Choice>
              <mc:Fallback>
                <p:oleObj name="Equation" r:id="rId13" imgW="203040" imgH="2156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93913" y="5572125"/>
                        <a:ext cx="37147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nvGraphicFramePr>
        <p:xfrm>
          <a:off x="7029483" y="5332413"/>
          <a:ext cx="301625" cy="301625"/>
        </p:xfrm>
        <a:graphic>
          <a:graphicData uri="http://schemas.openxmlformats.org/presentationml/2006/ole">
            <mc:AlternateContent xmlns:mc="http://schemas.openxmlformats.org/markup-compatibility/2006">
              <mc:Choice xmlns:v="urn:schemas-microsoft-com:vml" Requires="v">
                <p:oleObj spid="_x0000_s45137" name="Equation" r:id="rId15" imgW="164880" imgH="164880" progId="Equation.3">
                  <p:embed/>
                </p:oleObj>
              </mc:Choice>
              <mc:Fallback>
                <p:oleObj name="Equation" r:id="rId15" imgW="164880" imgH="16488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29483" y="5332413"/>
                        <a:ext cx="3016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9"/>
          <p:cNvGraphicFramePr>
            <a:graphicFrameLocks noChangeAspect="1"/>
          </p:cNvGraphicFramePr>
          <p:nvPr/>
        </p:nvGraphicFramePr>
        <p:xfrm>
          <a:off x="1182720" y="5535613"/>
          <a:ext cx="277813" cy="323850"/>
        </p:xfrm>
        <a:graphic>
          <a:graphicData uri="http://schemas.openxmlformats.org/presentationml/2006/ole">
            <mc:AlternateContent xmlns:mc="http://schemas.openxmlformats.org/markup-compatibility/2006">
              <mc:Choice xmlns:v="urn:schemas-microsoft-com:vml" Requires="v">
                <p:oleObj spid="_x0000_s45138" name="Equation" r:id="rId17" imgW="152280" imgH="177480" progId="Equation.3">
                  <p:embed/>
                </p:oleObj>
              </mc:Choice>
              <mc:Fallback>
                <p:oleObj name="Equation" r:id="rId17" imgW="152280" imgH="17748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82720" y="5535613"/>
                        <a:ext cx="277813"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nvGraphicFramePr>
        <p:xfrm>
          <a:off x="1243045" y="1260475"/>
          <a:ext cx="301625" cy="301625"/>
        </p:xfrm>
        <a:graphic>
          <a:graphicData uri="http://schemas.openxmlformats.org/presentationml/2006/ole">
            <mc:AlternateContent xmlns:mc="http://schemas.openxmlformats.org/markup-compatibility/2006">
              <mc:Choice xmlns:v="urn:schemas-microsoft-com:vml" Requires="v">
                <p:oleObj spid="_x0000_s45139" name="Equation" r:id="rId19" imgW="164880" imgH="164880" progId="Equation.3">
                  <p:embed/>
                </p:oleObj>
              </mc:Choice>
              <mc:Fallback>
                <p:oleObj name="Equation" r:id="rId19" imgW="164880" imgH="16488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43045" y="1260475"/>
                        <a:ext cx="3016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1"/>
          <p:cNvGraphicFramePr>
            <a:graphicFrameLocks noChangeAspect="1"/>
          </p:cNvGraphicFramePr>
          <p:nvPr/>
        </p:nvGraphicFramePr>
        <p:xfrm>
          <a:off x="5730875" y="4216400"/>
          <a:ext cx="673100" cy="323850"/>
        </p:xfrm>
        <a:graphic>
          <a:graphicData uri="http://schemas.openxmlformats.org/presentationml/2006/ole">
            <mc:AlternateContent xmlns:mc="http://schemas.openxmlformats.org/markup-compatibility/2006">
              <mc:Choice xmlns:v="urn:schemas-microsoft-com:vml" Requires="v">
                <p:oleObj spid="_x0000_s45140" name="Equation" r:id="rId21" imgW="368280" imgH="177480" progId="Equation.3">
                  <p:embed/>
                </p:oleObj>
              </mc:Choice>
              <mc:Fallback>
                <p:oleObj name="Equation" r:id="rId21" imgW="368280" imgH="177480"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30875" y="4216400"/>
                        <a:ext cx="6731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12"/>
          <p:cNvGraphicFramePr>
            <a:graphicFrameLocks noChangeAspect="1"/>
          </p:cNvGraphicFramePr>
          <p:nvPr/>
        </p:nvGraphicFramePr>
        <p:xfrm>
          <a:off x="6357950" y="4214818"/>
          <a:ext cx="765175" cy="323850"/>
        </p:xfrm>
        <a:graphic>
          <a:graphicData uri="http://schemas.openxmlformats.org/presentationml/2006/ole">
            <mc:AlternateContent xmlns:mc="http://schemas.openxmlformats.org/markup-compatibility/2006">
              <mc:Choice xmlns:v="urn:schemas-microsoft-com:vml" Requires="v">
                <p:oleObj spid="_x0000_s45141" name="Equation" r:id="rId23" imgW="419040" imgH="177480" progId="Equation.3">
                  <p:embed/>
                </p:oleObj>
              </mc:Choice>
              <mc:Fallback>
                <p:oleObj name="Equation" r:id="rId23" imgW="419040" imgH="177480" progId="Equation.3">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57950" y="4214818"/>
                        <a:ext cx="7651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Rectangle 35"/>
          <p:cNvSpPr/>
          <p:nvPr/>
        </p:nvSpPr>
        <p:spPr>
          <a:xfrm>
            <a:off x="214282" y="1500174"/>
            <a:ext cx="714380" cy="2643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b="1" dirty="0">
                <a:solidFill>
                  <a:schemeClr val="tx1"/>
                </a:solidFill>
              </a:rPr>
              <a:t>Marginal Social Benefit &amp; Sacrifice</a:t>
            </a:r>
            <a:r>
              <a:rPr lang="en-IN" dirty="0">
                <a:solidFill>
                  <a:schemeClr val="tx1"/>
                </a:solidFill>
              </a:rPr>
              <a:t> </a:t>
            </a:r>
          </a:p>
        </p:txBody>
      </p:sp>
      <p:sp>
        <p:nvSpPr>
          <p:cNvPr id="38" name="Rectangle 37"/>
          <p:cNvSpPr/>
          <p:nvPr/>
        </p:nvSpPr>
        <p:spPr>
          <a:xfrm rot="5400000">
            <a:off x="5643570" y="3571875"/>
            <a:ext cx="428628" cy="52864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b="1" dirty="0">
                <a:solidFill>
                  <a:schemeClr val="tx1"/>
                </a:solidFill>
              </a:rPr>
              <a:t>Units of Taxation &amp; Public Expenditure (Rupees)</a:t>
            </a:r>
            <a:endParaRPr lang="en-IN" dirty="0">
              <a:solidFill>
                <a:schemeClr val="tx1"/>
              </a:solidFill>
            </a:endParaRPr>
          </a:p>
        </p:txBody>
      </p:sp>
      <p:sp>
        <p:nvSpPr>
          <p:cNvPr id="25" name="Arc 24"/>
          <p:cNvSpPr/>
          <p:nvPr/>
        </p:nvSpPr>
        <p:spPr>
          <a:xfrm>
            <a:off x="-1685940" y="-2172192"/>
            <a:ext cx="6143668" cy="7643866"/>
          </a:xfrm>
          <a:prstGeom prst="arc">
            <a:avLst>
              <a:gd name="adj1" fmla="val 87422"/>
              <a:gd name="adj2" fmla="val 540878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aphicFrame>
        <p:nvGraphicFramePr>
          <p:cNvPr id="45069" name="Object 13"/>
          <p:cNvGraphicFramePr>
            <a:graphicFrameLocks noChangeAspect="1"/>
          </p:cNvGraphicFramePr>
          <p:nvPr/>
        </p:nvGraphicFramePr>
        <p:xfrm>
          <a:off x="4500563" y="1358900"/>
          <a:ext cx="649287" cy="323850"/>
        </p:xfrm>
        <a:graphic>
          <a:graphicData uri="http://schemas.openxmlformats.org/presentationml/2006/ole">
            <mc:AlternateContent xmlns:mc="http://schemas.openxmlformats.org/markup-compatibility/2006">
              <mc:Choice xmlns:v="urn:schemas-microsoft-com:vml" Requires="v">
                <p:oleObj spid="_x0000_s45142" name="Equation" r:id="rId25" imgW="355320" imgH="177480" progId="Equation.3">
                  <p:embed/>
                </p:oleObj>
              </mc:Choice>
              <mc:Fallback>
                <p:oleObj name="Equation" r:id="rId25" imgW="355320" imgH="177480" progId="Equation.3">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00563" y="1358900"/>
                        <a:ext cx="649287"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70" name="Object 14"/>
          <p:cNvGraphicFramePr>
            <a:graphicFrameLocks noChangeAspect="1"/>
          </p:cNvGraphicFramePr>
          <p:nvPr/>
        </p:nvGraphicFramePr>
        <p:xfrm>
          <a:off x="5116513" y="1357313"/>
          <a:ext cx="765175" cy="323850"/>
        </p:xfrm>
        <a:graphic>
          <a:graphicData uri="http://schemas.openxmlformats.org/presentationml/2006/ole">
            <mc:AlternateContent xmlns:mc="http://schemas.openxmlformats.org/markup-compatibility/2006">
              <mc:Choice xmlns:v="urn:schemas-microsoft-com:vml" Requires="v">
                <p:oleObj spid="_x0000_s45143" name="Equation" r:id="rId27" imgW="419040" imgH="177480" progId="Equation.3">
                  <p:embed/>
                </p:oleObj>
              </mc:Choice>
              <mc:Fallback>
                <p:oleObj name="Equation" r:id="rId27" imgW="419040" imgH="177480" progId="Equation.3">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16513" y="1357313"/>
                        <a:ext cx="7651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71" name="Object 15"/>
          <p:cNvGraphicFramePr>
            <a:graphicFrameLocks noChangeAspect="1"/>
          </p:cNvGraphicFramePr>
          <p:nvPr/>
        </p:nvGraphicFramePr>
        <p:xfrm>
          <a:off x="2238375" y="3000375"/>
          <a:ext cx="277813" cy="392113"/>
        </p:xfrm>
        <a:graphic>
          <a:graphicData uri="http://schemas.openxmlformats.org/presentationml/2006/ole">
            <mc:AlternateContent xmlns:mc="http://schemas.openxmlformats.org/markup-compatibility/2006">
              <mc:Choice xmlns:v="urn:schemas-microsoft-com:vml" Requires="v">
                <p:oleObj spid="_x0000_s45144" name="Equation" r:id="rId28" imgW="152280" imgH="215640" progId="Equation.3">
                  <p:embed/>
                </p:oleObj>
              </mc:Choice>
              <mc:Fallback>
                <p:oleObj name="Equation" r:id="rId28" imgW="152280" imgH="215640" progId="Equation.3">
                  <p:embed/>
                  <p:pic>
                    <p:nvPicPr>
                      <p:cNvPr id="0" name="Picture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38375" y="3000375"/>
                        <a:ext cx="277813"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72" name="Object 16"/>
          <p:cNvGraphicFramePr>
            <a:graphicFrameLocks noChangeAspect="1"/>
          </p:cNvGraphicFramePr>
          <p:nvPr/>
        </p:nvGraphicFramePr>
        <p:xfrm>
          <a:off x="4000496" y="3500438"/>
          <a:ext cx="325437" cy="392113"/>
        </p:xfrm>
        <a:graphic>
          <a:graphicData uri="http://schemas.openxmlformats.org/presentationml/2006/ole">
            <mc:AlternateContent xmlns:mc="http://schemas.openxmlformats.org/markup-compatibility/2006">
              <mc:Choice xmlns:v="urn:schemas-microsoft-com:vml" Requires="v">
                <p:oleObj spid="_x0000_s45145" name="Equation" r:id="rId30" imgW="177480" imgH="215640" progId="Equation.3">
                  <p:embed/>
                </p:oleObj>
              </mc:Choice>
              <mc:Fallback>
                <p:oleObj name="Equation" r:id="rId30" imgW="177480" imgH="215640" progId="Equation.3">
                  <p:embed/>
                  <p:pic>
                    <p:nvPicPr>
                      <p:cNvPr id="0" name="Picture 1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000496" y="3500438"/>
                        <a:ext cx="325437"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73" name="Object 17"/>
          <p:cNvGraphicFramePr>
            <a:graphicFrameLocks noChangeAspect="1"/>
          </p:cNvGraphicFramePr>
          <p:nvPr/>
        </p:nvGraphicFramePr>
        <p:xfrm>
          <a:off x="1984359" y="4929198"/>
          <a:ext cx="301625" cy="392112"/>
        </p:xfrm>
        <a:graphic>
          <a:graphicData uri="http://schemas.openxmlformats.org/presentationml/2006/ole">
            <mc:AlternateContent xmlns:mc="http://schemas.openxmlformats.org/markup-compatibility/2006">
              <mc:Choice xmlns:v="urn:schemas-microsoft-com:vml" Requires="v">
                <p:oleObj spid="_x0000_s45146" name="Equation" r:id="rId32" imgW="164880" imgH="215640" progId="Equation.3">
                  <p:embed/>
                </p:oleObj>
              </mc:Choice>
              <mc:Fallback>
                <p:oleObj name="Equation" r:id="rId32" imgW="164880" imgH="215640" progId="Equation.3">
                  <p:embed/>
                  <p:pic>
                    <p:nvPicPr>
                      <p:cNvPr id="0" name="Picture 1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84359" y="4929198"/>
                        <a:ext cx="301625"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74" name="Object 18"/>
          <p:cNvGraphicFramePr>
            <a:graphicFrameLocks noChangeAspect="1"/>
          </p:cNvGraphicFramePr>
          <p:nvPr/>
        </p:nvGraphicFramePr>
        <p:xfrm>
          <a:off x="3561088" y="3821113"/>
          <a:ext cx="255588" cy="300037"/>
        </p:xfrm>
        <a:graphic>
          <a:graphicData uri="http://schemas.openxmlformats.org/presentationml/2006/ole">
            <mc:AlternateContent xmlns:mc="http://schemas.openxmlformats.org/markup-compatibility/2006">
              <mc:Choice xmlns:v="urn:schemas-microsoft-com:vml" Requires="v">
                <p:oleObj spid="_x0000_s45147" name="Equation" r:id="rId34" imgW="139680" imgH="164880" progId="Equation.3">
                  <p:embed/>
                </p:oleObj>
              </mc:Choice>
              <mc:Fallback>
                <p:oleObj name="Equation" r:id="rId34" imgW="139680" imgH="164880" progId="Equation.3">
                  <p:embed/>
                  <p:pic>
                    <p:nvPicPr>
                      <p:cNvPr id="0" name="Picture 1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561088" y="3821113"/>
                        <a:ext cx="255588"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76" name="Object 20"/>
          <p:cNvGraphicFramePr>
            <a:graphicFrameLocks noChangeAspect="1"/>
          </p:cNvGraphicFramePr>
          <p:nvPr/>
        </p:nvGraphicFramePr>
        <p:xfrm>
          <a:off x="989013" y="3500438"/>
          <a:ext cx="395287" cy="393700"/>
        </p:xfrm>
        <a:graphic>
          <a:graphicData uri="http://schemas.openxmlformats.org/presentationml/2006/ole">
            <mc:AlternateContent xmlns:mc="http://schemas.openxmlformats.org/markup-compatibility/2006">
              <mc:Choice xmlns:v="urn:schemas-microsoft-com:vml" Requires="v">
                <p:oleObj spid="_x0000_s45148" name="Equation" r:id="rId36" imgW="215640" imgH="215640" progId="Equation.3">
                  <p:embed/>
                </p:oleObj>
              </mc:Choice>
              <mc:Fallback>
                <p:oleObj name="Equation" r:id="rId36" imgW="215640" imgH="215640" progId="Equation.3">
                  <p:embed/>
                  <p:pic>
                    <p:nvPicPr>
                      <p:cNvPr id="0" name="Picture 2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89013" y="3500438"/>
                        <a:ext cx="395287"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38">
            <p14:nvContentPartPr>
              <p14:cNvPr id="2" name="Ink 1">
                <a:extLst>
                  <a:ext uri="{FF2B5EF4-FFF2-40B4-BE49-F238E27FC236}">
                    <a16:creationId xmlns:a16="http://schemas.microsoft.com/office/drawing/2014/main" id="{9D8A04B3-62E3-4809-9C95-ED50C5F045AE}"/>
                  </a:ext>
                </a:extLst>
              </p14:cNvPr>
              <p14:cNvContentPartPr/>
              <p14:nvPr/>
            </p14:nvContentPartPr>
            <p14:xfrm>
              <a:off x="4592160" y="1775880"/>
              <a:ext cx="2350080" cy="2855880"/>
            </p14:xfrm>
          </p:contentPart>
        </mc:Choice>
        <mc:Fallback>
          <p:pic>
            <p:nvPicPr>
              <p:cNvPr id="2" name="Ink 1">
                <a:extLst>
                  <a:ext uri="{FF2B5EF4-FFF2-40B4-BE49-F238E27FC236}">
                    <a16:creationId xmlns:a16="http://schemas.microsoft.com/office/drawing/2014/main" id="{9D8A04B3-62E3-4809-9C95-ED50C5F045AE}"/>
                  </a:ext>
                </a:extLst>
              </p:cNvPr>
              <p:cNvPicPr/>
              <p:nvPr/>
            </p:nvPicPr>
            <p:blipFill>
              <a:blip r:embed="rId39"/>
              <a:stretch>
                <a:fillRect/>
              </a:stretch>
            </p:blipFill>
            <p:spPr>
              <a:xfrm>
                <a:off x="4582800" y="1766520"/>
                <a:ext cx="2368800" cy="2874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 name="Ink 2">
                <a:extLst>
                  <a:ext uri="{FF2B5EF4-FFF2-40B4-BE49-F238E27FC236}">
                    <a16:creationId xmlns:a16="http://schemas.microsoft.com/office/drawing/2014/main" id="{20B3F645-07BE-4C89-8D47-46C74F8EDE8B}"/>
                  </a:ext>
                </a:extLst>
              </p14:cNvPr>
              <p14:cNvContentPartPr/>
              <p14:nvPr/>
            </p14:nvContentPartPr>
            <p14:xfrm>
              <a:off x="1347120" y="284040"/>
              <a:ext cx="7834680" cy="6225120"/>
            </p14:xfrm>
          </p:contentPart>
        </mc:Choice>
        <mc:Fallback>
          <p:pic>
            <p:nvPicPr>
              <p:cNvPr id="3" name="Ink 2">
                <a:extLst>
                  <a:ext uri="{FF2B5EF4-FFF2-40B4-BE49-F238E27FC236}">
                    <a16:creationId xmlns:a16="http://schemas.microsoft.com/office/drawing/2014/main" id="{20B3F645-07BE-4C89-8D47-46C74F8EDE8B}"/>
                  </a:ext>
                </a:extLst>
              </p:cNvPr>
              <p:cNvPicPr/>
              <p:nvPr/>
            </p:nvPicPr>
            <p:blipFill>
              <a:blip r:embed="rId41"/>
              <a:stretch>
                <a:fillRect/>
              </a:stretch>
            </p:blipFill>
            <p:spPr>
              <a:xfrm>
                <a:off x="1337760" y="274680"/>
                <a:ext cx="7853400" cy="6243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 name="Ink 3">
                <a:extLst>
                  <a:ext uri="{FF2B5EF4-FFF2-40B4-BE49-F238E27FC236}">
                    <a16:creationId xmlns:a16="http://schemas.microsoft.com/office/drawing/2014/main" id="{C9E0BE7A-B9A0-4404-8D58-E0F7BB01476C}"/>
                  </a:ext>
                </a:extLst>
              </p14:cNvPr>
              <p14:cNvContentPartPr/>
              <p14:nvPr/>
            </p14:nvContentPartPr>
            <p14:xfrm>
              <a:off x="1260720" y="849600"/>
              <a:ext cx="7859160" cy="5760000"/>
            </p14:xfrm>
          </p:contentPart>
        </mc:Choice>
        <mc:Fallback>
          <p:pic>
            <p:nvPicPr>
              <p:cNvPr id="4" name="Ink 3">
                <a:extLst>
                  <a:ext uri="{FF2B5EF4-FFF2-40B4-BE49-F238E27FC236}">
                    <a16:creationId xmlns:a16="http://schemas.microsoft.com/office/drawing/2014/main" id="{C9E0BE7A-B9A0-4404-8D58-E0F7BB01476C}"/>
                  </a:ext>
                </a:extLst>
              </p:cNvPr>
              <p:cNvPicPr/>
              <p:nvPr/>
            </p:nvPicPr>
            <p:blipFill>
              <a:blip r:embed="rId43"/>
              <a:stretch>
                <a:fillRect/>
              </a:stretch>
            </p:blipFill>
            <p:spPr>
              <a:xfrm>
                <a:off x="1251360" y="840240"/>
                <a:ext cx="7877880" cy="577872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noAutofit/>
          </a:bodyPr>
          <a:lstStyle/>
          <a:p>
            <a:pPr algn="just"/>
            <a:r>
              <a:rPr lang="en-IN" sz="3200" b="1" dirty="0"/>
              <a:t>Explanation of the diagram</a:t>
            </a:r>
          </a:p>
        </p:txBody>
      </p:sp>
      <p:sp>
        <p:nvSpPr>
          <p:cNvPr id="5" name="Content Placeholder 4"/>
          <p:cNvSpPr>
            <a:spLocks noGrp="1"/>
          </p:cNvSpPr>
          <p:nvPr>
            <p:ph idx="1"/>
          </p:nvPr>
        </p:nvSpPr>
        <p:spPr>
          <a:xfrm>
            <a:off x="457200" y="642918"/>
            <a:ext cx="8229600" cy="6215082"/>
          </a:xfrm>
        </p:spPr>
        <p:txBody>
          <a:bodyPr>
            <a:noAutofit/>
          </a:bodyPr>
          <a:lstStyle/>
          <a:p>
            <a:pPr marL="0" indent="0" algn="just">
              <a:buNone/>
            </a:pPr>
            <a:r>
              <a:rPr lang="en-IN" sz="2800" dirty="0"/>
              <a:t>At OQ</a:t>
            </a:r>
            <a:r>
              <a:rPr lang="en-IN" sz="2800" baseline="-25000" dirty="0"/>
              <a:t>1 </a:t>
            </a:r>
            <a:r>
              <a:rPr lang="en-IN" sz="2800" dirty="0"/>
              <a:t>level of taxation and expenditure, MSB is P</a:t>
            </a:r>
            <a:r>
              <a:rPr lang="en-IN" sz="2800" baseline="-25000" dirty="0"/>
              <a:t>1</a:t>
            </a:r>
            <a:r>
              <a:rPr lang="en-IN" sz="2800" dirty="0"/>
              <a:t>Q</a:t>
            </a:r>
            <a:r>
              <a:rPr lang="en-IN" sz="2800" baseline="-25000" dirty="0"/>
              <a:t>1</a:t>
            </a:r>
            <a:r>
              <a:rPr lang="en-IN" sz="2800" dirty="0"/>
              <a:t> and MSS is S</a:t>
            </a:r>
            <a:r>
              <a:rPr lang="en-IN" sz="2800" baseline="-25000" dirty="0"/>
              <a:t>1</a:t>
            </a:r>
            <a:r>
              <a:rPr lang="en-IN" sz="2800" dirty="0"/>
              <a:t>Q</a:t>
            </a:r>
            <a:r>
              <a:rPr lang="en-IN" sz="2800" baseline="-25000" dirty="0"/>
              <a:t>1</a:t>
            </a:r>
            <a:r>
              <a:rPr lang="en-IN" sz="2800" dirty="0"/>
              <a:t>. since MSB &gt; MSS, the govts should increase the level of taxation and PE. This will lead to an increase in NSB. This situation will continue as long as the levels of T &amp; PE are towards left of the point P.</a:t>
            </a:r>
          </a:p>
          <a:p>
            <a:pPr marL="0" indent="0" algn="just">
              <a:buNone/>
            </a:pPr>
            <a:r>
              <a:rPr lang="en-IN" sz="2800" dirty="0"/>
              <a:t>At OQ, MSS = MSB: Point of max. social advantage is reached.</a:t>
            </a:r>
          </a:p>
          <a:p>
            <a:pPr marL="0" indent="0" algn="just">
              <a:buNone/>
            </a:pPr>
            <a:r>
              <a:rPr lang="en-IN" sz="2800" dirty="0"/>
              <a:t>At OQ</a:t>
            </a:r>
            <a:r>
              <a:rPr lang="en-IN" sz="2800" baseline="-25000" dirty="0"/>
              <a:t>2</a:t>
            </a:r>
            <a:r>
              <a:rPr lang="en-IN" sz="2800" dirty="0"/>
              <a:t>, MSS &gt; MSB (S</a:t>
            </a:r>
            <a:r>
              <a:rPr lang="en-IN" sz="2800" baseline="-25000" dirty="0"/>
              <a:t>2</a:t>
            </a:r>
            <a:r>
              <a:rPr lang="en-IN" sz="2800" dirty="0"/>
              <a:t>Q</a:t>
            </a:r>
            <a:r>
              <a:rPr lang="en-IN" sz="2800" baseline="-25000" dirty="0"/>
              <a:t>2</a:t>
            </a:r>
            <a:r>
              <a:rPr lang="en-IN" sz="2800" dirty="0"/>
              <a:t> &gt; P</a:t>
            </a:r>
            <a:r>
              <a:rPr lang="en-IN" sz="2800" baseline="-25000" dirty="0"/>
              <a:t>2</a:t>
            </a:r>
            <a:r>
              <a:rPr lang="en-IN" sz="2800" dirty="0"/>
              <a:t>Q</a:t>
            </a:r>
            <a:r>
              <a:rPr lang="en-IN" sz="2800" baseline="-25000" dirty="0"/>
              <a:t>2</a:t>
            </a:r>
            <a:r>
              <a:rPr lang="en-IN" sz="2800" dirty="0"/>
              <a:t>): Social advantage will reduce and the govts should reduce the level of T and PE from OQ</a:t>
            </a:r>
            <a:r>
              <a:rPr lang="en-IN" sz="2800" baseline="-25000" dirty="0"/>
              <a:t>2</a:t>
            </a:r>
            <a:r>
              <a:rPr lang="en-IN" sz="2800" dirty="0"/>
              <a:t> to OQ to reach the max. social advantage.</a:t>
            </a:r>
          </a:p>
          <a:p>
            <a:pPr marL="0" indent="0" algn="just">
              <a:buNone/>
            </a:pPr>
            <a:r>
              <a:rPr lang="en-IN" sz="2800" dirty="0"/>
              <a:t>Thus, max social advantage is achieved at the point where the MSB of public expenditure and the MSS of taxation are equated, i.e. MSS = MSB</a:t>
            </a:r>
          </a:p>
          <a:p>
            <a:pPr marL="0" indent="0" algn="just">
              <a:buNone/>
            </a:pPr>
            <a:endParaRPr lang="en-IN" sz="2800"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143A331C-83B5-4C16-8A36-5965A645F6C7}"/>
                  </a:ext>
                </a:extLst>
              </p14:cNvPr>
              <p14:cNvContentPartPr/>
              <p14:nvPr/>
            </p14:nvContentPartPr>
            <p14:xfrm>
              <a:off x="319320" y="351000"/>
              <a:ext cx="5922000" cy="5311800"/>
            </p14:xfrm>
          </p:contentPart>
        </mc:Choice>
        <mc:Fallback>
          <p:pic>
            <p:nvPicPr>
              <p:cNvPr id="3" name="Ink 2">
                <a:extLst>
                  <a:ext uri="{FF2B5EF4-FFF2-40B4-BE49-F238E27FC236}">
                    <a16:creationId xmlns:a16="http://schemas.microsoft.com/office/drawing/2014/main" id="{143A331C-83B5-4C16-8A36-5965A645F6C7}"/>
                  </a:ext>
                </a:extLst>
              </p:cNvPr>
              <p:cNvPicPr/>
              <p:nvPr/>
            </p:nvPicPr>
            <p:blipFill>
              <a:blip r:embed="rId3"/>
              <a:stretch>
                <a:fillRect/>
              </a:stretch>
            </p:blipFill>
            <p:spPr>
              <a:xfrm>
                <a:off x="309960" y="341640"/>
                <a:ext cx="5940720" cy="5330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75DDC32-4805-4309-A951-F1519E870D4E}"/>
                  </a:ext>
                </a:extLst>
              </p14:cNvPr>
              <p14:cNvContentPartPr/>
              <p14:nvPr/>
            </p14:nvContentPartPr>
            <p14:xfrm>
              <a:off x="1705680" y="1926360"/>
              <a:ext cx="6683400" cy="4911480"/>
            </p14:xfrm>
          </p:contentPart>
        </mc:Choice>
        <mc:Fallback>
          <p:pic>
            <p:nvPicPr>
              <p:cNvPr id="4" name="Ink 3">
                <a:extLst>
                  <a:ext uri="{FF2B5EF4-FFF2-40B4-BE49-F238E27FC236}">
                    <a16:creationId xmlns:a16="http://schemas.microsoft.com/office/drawing/2014/main" id="{D75DDC32-4805-4309-A951-F1519E870D4E}"/>
                  </a:ext>
                </a:extLst>
              </p:cNvPr>
              <p:cNvPicPr/>
              <p:nvPr/>
            </p:nvPicPr>
            <p:blipFill>
              <a:blip r:embed="rId5"/>
              <a:stretch>
                <a:fillRect/>
              </a:stretch>
            </p:blipFill>
            <p:spPr>
              <a:xfrm>
                <a:off x="1696320" y="1917000"/>
                <a:ext cx="6702120" cy="4930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96908"/>
          </a:xfrm>
        </p:spPr>
        <p:txBody>
          <a:bodyPr>
            <a:noAutofit/>
          </a:bodyPr>
          <a:lstStyle/>
          <a:p>
            <a:r>
              <a:rPr lang="en-IN" sz="3200" b="1" dirty="0"/>
              <a:t>Maximum Welfare Principal of Budget Determination (Musgrave’s Approach)</a:t>
            </a:r>
          </a:p>
        </p:txBody>
      </p:sp>
      <p:sp>
        <p:nvSpPr>
          <p:cNvPr id="5" name="Content Placeholder 4"/>
          <p:cNvSpPr>
            <a:spLocks noGrp="1"/>
          </p:cNvSpPr>
          <p:nvPr>
            <p:ph idx="1"/>
          </p:nvPr>
        </p:nvSpPr>
        <p:spPr>
          <a:xfrm>
            <a:off x="457200" y="1142984"/>
            <a:ext cx="8229600" cy="4983179"/>
          </a:xfrm>
        </p:spPr>
        <p:txBody>
          <a:bodyPr>
            <a:normAutofit/>
          </a:bodyPr>
          <a:lstStyle/>
          <a:p>
            <a:pPr marL="0" indent="0" algn="just">
              <a:buNone/>
            </a:pPr>
            <a:r>
              <a:rPr lang="en-IN" dirty="0"/>
              <a:t>According to Musgrave, the principle  explains that taxation and PE should be carried out up to that level where </a:t>
            </a:r>
            <a:r>
              <a:rPr lang="en-IN" b="1" dirty="0"/>
              <a:t>satisfaction obtained from the last unit of money spent is equal to the sacrifice from the last unit of money taken in taxes.</a:t>
            </a:r>
          </a:p>
          <a:p>
            <a:pPr marL="0" indent="0" algn="just">
              <a:buNone/>
            </a:pPr>
            <a:r>
              <a:rPr lang="en-IN" dirty="0"/>
              <a:t>In other words, it should be carried out up to the point where MSB = MSS.</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66C5E6B7-A2B6-4FF1-BA87-C33A22392B5B}"/>
                  </a:ext>
                </a:extLst>
              </p14:cNvPr>
              <p14:cNvContentPartPr/>
              <p14:nvPr/>
            </p14:nvContentPartPr>
            <p14:xfrm>
              <a:off x="1848600" y="201240"/>
              <a:ext cx="7186320" cy="1594800"/>
            </p14:xfrm>
          </p:contentPart>
        </mc:Choice>
        <mc:Fallback>
          <p:pic>
            <p:nvPicPr>
              <p:cNvPr id="3" name="Ink 2">
                <a:extLst>
                  <a:ext uri="{FF2B5EF4-FFF2-40B4-BE49-F238E27FC236}">
                    <a16:creationId xmlns:a16="http://schemas.microsoft.com/office/drawing/2014/main" id="{66C5E6B7-A2B6-4FF1-BA87-C33A22392B5B}"/>
                  </a:ext>
                </a:extLst>
              </p:cNvPr>
              <p:cNvPicPr/>
              <p:nvPr/>
            </p:nvPicPr>
            <p:blipFill>
              <a:blip r:embed="rId3"/>
              <a:stretch>
                <a:fillRect/>
              </a:stretch>
            </p:blipFill>
            <p:spPr>
              <a:xfrm>
                <a:off x="1839240" y="191880"/>
                <a:ext cx="7205040" cy="1613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0F0E252-8BE6-4C00-9AA8-30F3BD905C8D}"/>
                  </a:ext>
                </a:extLst>
              </p14:cNvPr>
              <p14:cNvContentPartPr/>
              <p14:nvPr/>
            </p14:nvContentPartPr>
            <p14:xfrm>
              <a:off x="387360" y="2100960"/>
              <a:ext cx="7851600" cy="3253320"/>
            </p14:xfrm>
          </p:contentPart>
        </mc:Choice>
        <mc:Fallback>
          <p:pic>
            <p:nvPicPr>
              <p:cNvPr id="4" name="Ink 3">
                <a:extLst>
                  <a:ext uri="{FF2B5EF4-FFF2-40B4-BE49-F238E27FC236}">
                    <a16:creationId xmlns:a16="http://schemas.microsoft.com/office/drawing/2014/main" id="{80F0E252-8BE6-4C00-9AA8-30F3BD905C8D}"/>
                  </a:ext>
                </a:extLst>
              </p:cNvPr>
              <p:cNvPicPr/>
              <p:nvPr/>
            </p:nvPicPr>
            <p:blipFill>
              <a:blip r:embed="rId5"/>
              <a:stretch>
                <a:fillRect/>
              </a:stretch>
            </p:blipFill>
            <p:spPr>
              <a:xfrm>
                <a:off x="378000" y="2091600"/>
                <a:ext cx="7870320" cy="3272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rot="5400000">
            <a:off x="-1908106" y="3364620"/>
            <a:ext cx="65880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85894" y="3714752"/>
            <a:ext cx="5643602" cy="1588"/>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1500166" y="-3714800"/>
            <a:ext cx="10072758" cy="7108039"/>
          </a:xfrm>
          <a:prstGeom prst="arc">
            <a:avLst>
              <a:gd name="adj1" fmla="val 5115016"/>
              <a:gd name="adj2" fmla="val 1025869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9" name="Straight Connector 18"/>
          <p:cNvCxnSpPr/>
          <p:nvPr/>
        </p:nvCxnSpPr>
        <p:spPr>
          <a:xfrm rot="5400000">
            <a:off x="2420759" y="3563214"/>
            <a:ext cx="1872000" cy="15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797438" y="3989248"/>
            <a:ext cx="1692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153701" y="3760090"/>
            <a:ext cx="1692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nvGraphicFramePr>
        <p:xfrm>
          <a:off x="6808788" y="3071813"/>
          <a:ext cx="255587" cy="301625"/>
        </p:xfrm>
        <a:graphic>
          <a:graphicData uri="http://schemas.openxmlformats.org/presentationml/2006/ole">
            <mc:AlternateContent xmlns:mc="http://schemas.openxmlformats.org/markup-compatibility/2006">
              <mc:Choice xmlns:v="urn:schemas-microsoft-com:vml" Requires="v">
                <p:oleObj spid="_x0000_s49218" name="Equation" r:id="rId3" imgW="139680" imgH="164880" progId="Equation.3">
                  <p:embed/>
                </p:oleObj>
              </mc:Choice>
              <mc:Fallback>
                <p:oleObj name="Equation" r:id="rId3" imgW="139680" imgH="1648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788" y="3071813"/>
                        <a:ext cx="255587"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4500562" y="2714620"/>
          <a:ext cx="325437" cy="392112"/>
        </p:xfrm>
        <a:graphic>
          <a:graphicData uri="http://schemas.openxmlformats.org/presentationml/2006/ole">
            <mc:AlternateContent xmlns:mc="http://schemas.openxmlformats.org/markup-compatibility/2006">
              <mc:Choice xmlns:v="urn:schemas-microsoft-com:vml" Requires="v">
                <p:oleObj spid="_x0000_s49219" name="Equation" r:id="rId5" imgW="177480" imgH="215640" progId="Equation.3">
                  <p:embed/>
                </p:oleObj>
              </mc:Choice>
              <mc:Fallback>
                <p:oleObj name="Equation" r:id="rId5" imgW="17748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2" y="2714620"/>
                        <a:ext cx="325437"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987425" y="498475"/>
          <a:ext cx="255588" cy="255588"/>
        </p:xfrm>
        <a:graphic>
          <a:graphicData uri="http://schemas.openxmlformats.org/presentationml/2006/ole">
            <mc:AlternateContent xmlns:mc="http://schemas.openxmlformats.org/markup-compatibility/2006">
              <mc:Choice xmlns:v="urn:schemas-microsoft-com:vml" Requires="v">
                <p:oleObj spid="_x0000_s49220" name="Equation" r:id="rId7" imgW="139680" imgH="139680" progId="Equation.3">
                  <p:embed/>
                </p:oleObj>
              </mc:Choice>
              <mc:Fallback>
                <p:oleObj name="Equation" r:id="rId7" imgW="139680" imgH="1396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425" y="498475"/>
                        <a:ext cx="255588"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4429124" y="4786322"/>
          <a:ext cx="392113" cy="393700"/>
        </p:xfrm>
        <a:graphic>
          <a:graphicData uri="http://schemas.openxmlformats.org/presentationml/2006/ole">
            <mc:AlternateContent xmlns:mc="http://schemas.openxmlformats.org/markup-compatibility/2006">
              <mc:Choice xmlns:v="urn:schemas-microsoft-com:vml" Requires="v">
                <p:oleObj spid="_x0000_s49221" name="Equation" r:id="rId9" imgW="215640" imgH="215640" progId="Equation.3">
                  <p:embed/>
                </p:oleObj>
              </mc:Choice>
              <mc:Fallback>
                <p:oleObj name="Equation" r:id="rId9" imgW="215640" imgH="215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9124" y="4786322"/>
                        <a:ext cx="39211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3857620" y="4587774"/>
          <a:ext cx="277812" cy="369887"/>
        </p:xfrm>
        <a:graphic>
          <a:graphicData uri="http://schemas.openxmlformats.org/presentationml/2006/ole">
            <mc:AlternateContent xmlns:mc="http://schemas.openxmlformats.org/markup-compatibility/2006">
              <mc:Choice xmlns:v="urn:schemas-microsoft-com:vml" Requires="v">
                <p:oleObj spid="_x0000_s49222" name="Equation" r:id="rId11" imgW="152280" imgH="203040" progId="Equation.3">
                  <p:embed/>
                </p:oleObj>
              </mc:Choice>
              <mc:Fallback>
                <p:oleObj name="Equation" r:id="rId11" imgW="152280" imgH="2030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7620" y="4587774"/>
                        <a:ext cx="277812"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3200393" y="4429132"/>
          <a:ext cx="371475" cy="393700"/>
        </p:xfrm>
        <a:graphic>
          <a:graphicData uri="http://schemas.openxmlformats.org/presentationml/2006/ole">
            <mc:AlternateContent xmlns:mc="http://schemas.openxmlformats.org/markup-compatibility/2006">
              <mc:Choice xmlns:v="urn:schemas-microsoft-com:vml" Requires="v">
                <p:oleObj spid="_x0000_s49223" name="Equation" r:id="rId13" imgW="203040" imgH="215640" progId="Equation.3">
                  <p:embed/>
                </p:oleObj>
              </mc:Choice>
              <mc:Fallback>
                <p:oleObj name="Equation" r:id="rId13" imgW="203040" imgH="2156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0393" y="4429132"/>
                        <a:ext cx="37147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nvGraphicFramePr>
        <p:xfrm>
          <a:off x="7029483" y="3500438"/>
          <a:ext cx="301625" cy="301625"/>
        </p:xfrm>
        <a:graphic>
          <a:graphicData uri="http://schemas.openxmlformats.org/presentationml/2006/ole">
            <mc:AlternateContent xmlns:mc="http://schemas.openxmlformats.org/markup-compatibility/2006">
              <mc:Choice xmlns:v="urn:schemas-microsoft-com:vml" Requires="v">
                <p:oleObj spid="_x0000_s49224" name="Equation" r:id="rId15" imgW="164880" imgH="164880" progId="Equation.3">
                  <p:embed/>
                </p:oleObj>
              </mc:Choice>
              <mc:Fallback>
                <p:oleObj name="Equation" r:id="rId15" imgW="164880" imgH="16488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29483" y="3500438"/>
                        <a:ext cx="3016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9"/>
          <p:cNvGraphicFramePr>
            <a:graphicFrameLocks noChangeAspect="1"/>
          </p:cNvGraphicFramePr>
          <p:nvPr/>
        </p:nvGraphicFramePr>
        <p:xfrm>
          <a:off x="1071538" y="3500438"/>
          <a:ext cx="277813" cy="323850"/>
        </p:xfrm>
        <a:graphic>
          <a:graphicData uri="http://schemas.openxmlformats.org/presentationml/2006/ole">
            <mc:AlternateContent xmlns:mc="http://schemas.openxmlformats.org/markup-compatibility/2006">
              <mc:Choice xmlns:v="urn:schemas-microsoft-com:vml" Requires="v">
                <p:oleObj spid="_x0000_s49225" name="Equation" r:id="rId17" imgW="152280" imgH="177480" progId="Equation.3">
                  <p:embed/>
                </p:oleObj>
              </mc:Choice>
              <mc:Fallback>
                <p:oleObj name="Equation" r:id="rId17" imgW="152280" imgH="17748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1538" y="3500438"/>
                        <a:ext cx="277813"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nvGraphicFramePr>
        <p:xfrm>
          <a:off x="1071538" y="0"/>
          <a:ext cx="301625" cy="301625"/>
        </p:xfrm>
        <a:graphic>
          <a:graphicData uri="http://schemas.openxmlformats.org/presentationml/2006/ole">
            <mc:AlternateContent xmlns:mc="http://schemas.openxmlformats.org/markup-compatibility/2006">
              <mc:Choice xmlns:v="urn:schemas-microsoft-com:vml" Requires="v">
                <p:oleObj spid="_x0000_s49226" name="Equation" r:id="rId19" imgW="164880" imgH="164880" progId="Equation.3">
                  <p:embed/>
                </p:oleObj>
              </mc:Choice>
              <mc:Fallback>
                <p:oleObj name="Equation" r:id="rId19" imgW="164880" imgH="16488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71538" y="0"/>
                        <a:ext cx="3016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Rectangle 35"/>
          <p:cNvSpPr/>
          <p:nvPr/>
        </p:nvSpPr>
        <p:spPr>
          <a:xfrm>
            <a:off x="428596" y="642918"/>
            <a:ext cx="428628" cy="2643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b="1" dirty="0">
                <a:solidFill>
                  <a:schemeClr val="tx1"/>
                </a:solidFill>
              </a:rPr>
              <a:t>Marginal Social Benefit </a:t>
            </a:r>
            <a:r>
              <a:rPr lang="en-IN" dirty="0">
                <a:solidFill>
                  <a:schemeClr val="tx1"/>
                </a:solidFill>
              </a:rPr>
              <a:t> </a:t>
            </a:r>
          </a:p>
        </p:txBody>
      </p:sp>
      <p:sp>
        <p:nvSpPr>
          <p:cNvPr id="38" name="Rectangle 37"/>
          <p:cNvSpPr/>
          <p:nvPr/>
        </p:nvSpPr>
        <p:spPr>
          <a:xfrm rot="5400000">
            <a:off x="7179487" y="2821777"/>
            <a:ext cx="571504" cy="2643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b="1" dirty="0">
                <a:solidFill>
                  <a:schemeClr val="tx1"/>
                </a:solidFill>
              </a:rPr>
              <a:t>Amount of Taxation &amp;</a:t>
            </a:r>
          </a:p>
          <a:p>
            <a:pPr algn="ctr"/>
            <a:r>
              <a:rPr lang="en-IN" b="1" dirty="0">
                <a:solidFill>
                  <a:schemeClr val="tx1"/>
                </a:solidFill>
              </a:rPr>
              <a:t> Public Expenditure </a:t>
            </a:r>
            <a:endParaRPr lang="en-IN" dirty="0">
              <a:solidFill>
                <a:schemeClr val="tx1"/>
              </a:solidFill>
            </a:endParaRPr>
          </a:p>
        </p:txBody>
      </p:sp>
      <p:sp>
        <p:nvSpPr>
          <p:cNvPr id="25" name="Arc 24"/>
          <p:cNvSpPr/>
          <p:nvPr/>
        </p:nvSpPr>
        <p:spPr>
          <a:xfrm>
            <a:off x="-3143304" y="4357694"/>
            <a:ext cx="9929882" cy="5072098"/>
          </a:xfrm>
          <a:prstGeom prst="arc">
            <a:avLst>
              <a:gd name="adj1" fmla="val 15833191"/>
              <a:gd name="adj2" fmla="val 2112174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graphicFrame>
        <p:nvGraphicFramePr>
          <p:cNvPr id="45071" name="Object 15"/>
          <p:cNvGraphicFramePr>
            <a:graphicFrameLocks noChangeAspect="1"/>
          </p:cNvGraphicFramePr>
          <p:nvPr/>
        </p:nvGraphicFramePr>
        <p:xfrm>
          <a:off x="3286116" y="2214554"/>
          <a:ext cx="277813" cy="392113"/>
        </p:xfrm>
        <a:graphic>
          <a:graphicData uri="http://schemas.openxmlformats.org/presentationml/2006/ole">
            <mc:AlternateContent xmlns:mc="http://schemas.openxmlformats.org/markup-compatibility/2006">
              <mc:Choice xmlns:v="urn:schemas-microsoft-com:vml" Requires="v">
                <p:oleObj spid="_x0000_s49227" name="Equation" r:id="rId21" imgW="152280" imgH="215640" progId="Equation.3">
                  <p:embed/>
                </p:oleObj>
              </mc:Choice>
              <mc:Fallback>
                <p:oleObj name="Equation" r:id="rId21" imgW="152280" imgH="215640" progId="Equation.3">
                  <p:embed/>
                  <p:pic>
                    <p:nvPicPr>
                      <p:cNvPr id="0" name="Picture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86116" y="2214554"/>
                        <a:ext cx="277813"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72" name="Object 16"/>
          <p:cNvGraphicFramePr>
            <a:graphicFrameLocks noChangeAspect="1"/>
          </p:cNvGraphicFramePr>
          <p:nvPr/>
        </p:nvGraphicFramePr>
        <p:xfrm>
          <a:off x="1643042" y="357166"/>
          <a:ext cx="255587" cy="300037"/>
        </p:xfrm>
        <a:graphic>
          <a:graphicData uri="http://schemas.openxmlformats.org/presentationml/2006/ole">
            <mc:AlternateContent xmlns:mc="http://schemas.openxmlformats.org/markup-compatibility/2006">
              <mc:Choice xmlns:v="urn:schemas-microsoft-com:vml" Requires="v">
                <p:oleObj spid="_x0000_s49228" name="Equation" r:id="rId23" imgW="139680" imgH="164880" progId="Equation.3">
                  <p:embed/>
                </p:oleObj>
              </mc:Choice>
              <mc:Fallback>
                <p:oleObj name="Equation" r:id="rId23" imgW="139680" imgH="164880" progId="Equation.3">
                  <p:embed/>
                  <p:pic>
                    <p:nvPicPr>
                      <p:cNvPr id="0" name="Picture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43042" y="357166"/>
                        <a:ext cx="255587"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73" name="Object 17"/>
          <p:cNvGraphicFramePr>
            <a:graphicFrameLocks noChangeAspect="1"/>
          </p:cNvGraphicFramePr>
          <p:nvPr/>
        </p:nvGraphicFramePr>
        <p:xfrm>
          <a:off x="963613" y="6127750"/>
          <a:ext cx="231775" cy="138113"/>
        </p:xfrm>
        <a:graphic>
          <a:graphicData uri="http://schemas.openxmlformats.org/presentationml/2006/ole">
            <mc:AlternateContent xmlns:mc="http://schemas.openxmlformats.org/markup-compatibility/2006">
              <mc:Choice xmlns:v="urn:schemas-microsoft-com:vml" Requires="v">
                <p:oleObj spid="_x0000_s49229" name="Equation" r:id="rId25" imgW="126720" imgH="75960" progId="Equation.3">
                  <p:embed/>
                </p:oleObj>
              </mc:Choice>
              <mc:Fallback>
                <p:oleObj name="Equation" r:id="rId25" imgW="126720" imgH="75960" progId="Equation.3">
                  <p:embed/>
                  <p:pic>
                    <p:nvPicPr>
                      <p:cNvPr id="0" name="Picture 1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63613" y="6127750"/>
                        <a:ext cx="231775" cy="13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74" name="Object 18"/>
          <p:cNvGraphicFramePr>
            <a:graphicFrameLocks noChangeAspect="1"/>
          </p:cNvGraphicFramePr>
          <p:nvPr/>
        </p:nvGraphicFramePr>
        <p:xfrm>
          <a:off x="3929058" y="2571744"/>
          <a:ext cx="255588" cy="300037"/>
        </p:xfrm>
        <a:graphic>
          <a:graphicData uri="http://schemas.openxmlformats.org/presentationml/2006/ole">
            <mc:AlternateContent xmlns:mc="http://schemas.openxmlformats.org/markup-compatibility/2006">
              <mc:Choice xmlns:v="urn:schemas-microsoft-com:vml" Requires="v">
                <p:oleObj spid="_x0000_s49230" name="Equation" r:id="rId27" imgW="139680" imgH="164880" progId="Equation.3">
                  <p:embed/>
                </p:oleObj>
              </mc:Choice>
              <mc:Fallback>
                <p:oleObj name="Equation" r:id="rId27" imgW="139680" imgH="164880" progId="Equation.3">
                  <p:embed/>
                  <p:pic>
                    <p:nvPicPr>
                      <p:cNvPr id="0" name="Picture 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29058" y="2571744"/>
                        <a:ext cx="255588"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Rectangle 30"/>
          <p:cNvSpPr/>
          <p:nvPr/>
        </p:nvSpPr>
        <p:spPr>
          <a:xfrm>
            <a:off x="428596" y="3857628"/>
            <a:ext cx="428628" cy="2643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b="1" dirty="0">
                <a:solidFill>
                  <a:schemeClr val="tx1"/>
                </a:solidFill>
              </a:rPr>
              <a:t>Marginal Social  Sacrifice</a:t>
            </a:r>
            <a:r>
              <a:rPr lang="en-IN" dirty="0">
                <a:solidFill>
                  <a:schemeClr val="tx1"/>
                </a:solidFill>
              </a:rPr>
              <a:t> </a:t>
            </a:r>
          </a:p>
        </p:txBody>
      </p:sp>
      <p:cxnSp>
        <p:nvCxnSpPr>
          <p:cNvPr id="34" name="Straight Connector 33"/>
          <p:cNvCxnSpPr/>
          <p:nvPr/>
        </p:nvCxnSpPr>
        <p:spPr>
          <a:xfrm>
            <a:off x="1500166" y="1571612"/>
            <a:ext cx="5214974" cy="4429156"/>
          </a:xfrm>
          <a:prstGeom prst="line">
            <a:avLst/>
          </a:prstGeom>
          <a:ln/>
        </p:spPr>
        <p:style>
          <a:lnRef idx="3">
            <a:schemeClr val="dk1"/>
          </a:lnRef>
          <a:fillRef idx="0">
            <a:schemeClr val="dk1"/>
          </a:fillRef>
          <a:effectRef idx="2">
            <a:schemeClr val="dk1"/>
          </a:effectRef>
          <a:fontRef idx="minor">
            <a:schemeClr val="tx1"/>
          </a:fontRef>
        </p:style>
      </p:cxnSp>
      <p:graphicFrame>
        <p:nvGraphicFramePr>
          <p:cNvPr id="49171" name="Object 19"/>
          <p:cNvGraphicFramePr>
            <a:graphicFrameLocks noChangeAspect="1"/>
          </p:cNvGraphicFramePr>
          <p:nvPr/>
        </p:nvGraphicFramePr>
        <p:xfrm>
          <a:off x="1500166" y="4343409"/>
          <a:ext cx="255587" cy="300037"/>
        </p:xfrm>
        <a:graphic>
          <a:graphicData uri="http://schemas.openxmlformats.org/presentationml/2006/ole">
            <mc:AlternateContent xmlns:mc="http://schemas.openxmlformats.org/markup-compatibility/2006">
              <mc:Choice xmlns:v="urn:schemas-microsoft-com:vml" Requires="v">
                <p:oleObj spid="_x0000_s49231" name="Equation" r:id="rId29" imgW="139680" imgH="164880" progId="Equation.3">
                  <p:embed/>
                </p:oleObj>
              </mc:Choice>
              <mc:Fallback>
                <p:oleObj name="Equation" r:id="rId29" imgW="139680" imgH="164880" progId="Equation.3">
                  <p:embed/>
                  <p:pic>
                    <p:nvPicPr>
                      <p:cNvPr id="0" name="Picture 1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00166" y="4343409"/>
                        <a:ext cx="255587"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2" name="Object 20"/>
          <p:cNvGraphicFramePr>
            <a:graphicFrameLocks noChangeAspect="1"/>
          </p:cNvGraphicFramePr>
          <p:nvPr/>
        </p:nvGraphicFramePr>
        <p:xfrm>
          <a:off x="6316677" y="6215082"/>
          <a:ext cx="255587" cy="300038"/>
        </p:xfrm>
        <a:graphic>
          <a:graphicData uri="http://schemas.openxmlformats.org/presentationml/2006/ole">
            <mc:AlternateContent xmlns:mc="http://schemas.openxmlformats.org/markup-compatibility/2006">
              <mc:Choice xmlns:v="urn:schemas-microsoft-com:vml" Requires="v">
                <p:oleObj spid="_x0000_s49232" name="Equation" r:id="rId31" imgW="139680" imgH="164880" progId="Equation.3">
                  <p:embed/>
                </p:oleObj>
              </mc:Choice>
              <mc:Fallback>
                <p:oleObj name="Equation" r:id="rId31" imgW="139680" imgH="164880" progId="Equation.3">
                  <p:embed/>
                  <p:pic>
                    <p:nvPicPr>
                      <p:cNvPr id="0" name="Picture 2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316677" y="6215082"/>
                        <a:ext cx="255587"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3" name="Object 21"/>
          <p:cNvGraphicFramePr>
            <a:graphicFrameLocks noChangeAspect="1"/>
          </p:cNvGraphicFramePr>
          <p:nvPr/>
        </p:nvGraphicFramePr>
        <p:xfrm>
          <a:off x="6762750" y="5846763"/>
          <a:ext cx="303213" cy="322262"/>
        </p:xfrm>
        <a:graphic>
          <a:graphicData uri="http://schemas.openxmlformats.org/presentationml/2006/ole">
            <mc:AlternateContent xmlns:mc="http://schemas.openxmlformats.org/markup-compatibility/2006">
              <mc:Choice xmlns:v="urn:schemas-microsoft-com:vml" Requires="v">
                <p:oleObj spid="_x0000_s49233" name="Equation" r:id="rId33" imgW="164880" imgH="177480" progId="Equation.3">
                  <p:embed/>
                </p:oleObj>
              </mc:Choice>
              <mc:Fallback>
                <p:oleObj name="Equation" r:id="rId33" imgW="164880" imgH="177480" progId="Equation.3">
                  <p:embed/>
                  <p:pic>
                    <p:nvPicPr>
                      <p:cNvPr id="0" name="Picture 2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62750" y="5846763"/>
                        <a:ext cx="303213"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4" name="Object 22"/>
          <p:cNvGraphicFramePr>
            <a:graphicFrameLocks noChangeAspect="1"/>
          </p:cNvGraphicFramePr>
          <p:nvPr/>
        </p:nvGraphicFramePr>
        <p:xfrm>
          <a:off x="1428728" y="1214422"/>
          <a:ext cx="303213" cy="322262"/>
        </p:xfrm>
        <a:graphic>
          <a:graphicData uri="http://schemas.openxmlformats.org/presentationml/2006/ole">
            <mc:AlternateContent xmlns:mc="http://schemas.openxmlformats.org/markup-compatibility/2006">
              <mc:Choice xmlns:v="urn:schemas-microsoft-com:vml" Requires="v">
                <p:oleObj spid="_x0000_s49234" name="Equation" r:id="rId35" imgW="164880" imgH="177480" progId="Equation.3">
                  <p:embed/>
                </p:oleObj>
              </mc:Choice>
              <mc:Fallback>
                <p:oleObj name="Equation" r:id="rId35" imgW="164880" imgH="177480" progId="Equation.3">
                  <p:embed/>
                  <p:pic>
                    <p:nvPicPr>
                      <p:cNvPr id="0" name="Picture 2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428728" y="1214422"/>
                        <a:ext cx="303213"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5" name="Object 23"/>
          <p:cNvGraphicFramePr>
            <a:graphicFrameLocks noChangeAspect="1"/>
          </p:cNvGraphicFramePr>
          <p:nvPr/>
        </p:nvGraphicFramePr>
        <p:xfrm>
          <a:off x="4643438" y="3714752"/>
          <a:ext cx="441325" cy="392112"/>
        </p:xfrm>
        <a:graphic>
          <a:graphicData uri="http://schemas.openxmlformats.org/presentationml/2006/ole">
            <mc:AlternateContent xmlns:mc="http://schemas.openxmlformats.org/markup-compatibility/2006">
              <mc:Choice xmlns:v="urn:schemas-microsoft-com:vml" Requires="v">
                <p:oleObj spid="_x0000_s49235" name="Equation" r:id="rId37" imgW="241200" imgH="215640" progId="Equation.3">
                  <p:embed/>
                </p:oleObj>
              </mc:Choice>
              <mc:Fallback>
                <p:oleObj name="Equation" r:id="rId37" imgW="241200" imgH="215640" progId="Equation.3">
                  <p:embed/>
                  <p:pic>
                    <p:nvPicPr>
                      <p:cNvPr id="0" name="Picture 2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643438" y="3714752"/>
                        <a:ext cx="441325"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6" name="Object 24"/>
          <p:cNvGraphicFramePr>
            <a:graphicFrameLocks noChangeAspect="1"/>
          </p:cNvGraphicFramePr>
          <p:nvPr/>
        </p:nvGraphicFramePr>
        <p:xfrm>
          <a:off x="2941629" y="3714752"/>
          <a:ext cx="415925" cy="392113"/>
        </p:xfrm>
        <a:graphic>
          <a:graphicData uri="http://schemas.openxmlformats.org/presentationml/2006/ole">
            <mc:AlternateContent xmlns:mc="http://schemas.openxmlformats.org/markup-compatibility/2006">
              <mc:Choice xmlns:v="urn:schemas-microsoft-com:vml" Requires="v">
                <p:oleObj spid="_x0000_s49236" name="Equation" r:id="rId39" imgW="228600" imgH="215640" progId="Equation.3">
                  <p:embed/>
                </p:oleObj>
              </mc:Choice>
              <mc:Fallback>
                <p:oleObj name="Equation" r:id="rId39" imgW="228600" imgH="215640" progId="Equation.3">
                  <p:embed/>
                  <p:pic>
                    <p:nvPicPr>
                      <p:cNvPr id="0" name="Picture 24"/>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941629" y="3714752"/>
                        <a:ext cx="415925"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7" name="Object 25"/>
          <p:cNvGraphicFramePr>
            <a:graphicFrameLocks noChangeAspect="1"/>
          </p:cNvGraphicFramePr>
          <p:nvPr/>
        </p:nvGraphicFramePr>
        <p:xfrm>
          <a:off x="3627438" y="3714752"/>
          <a:ext cx="349250" cy="300037"/>
        </p:xfrm>
        <a:graphic>
          <a:graphicData uri="http://schemas.openxmlformats.org/presentationml/2006/ole">
            <mc:AlternateContent xmlns:mc="http://schemas.openxmlformats.org/markup-compatibility/2006">
              <mc:Choice xmlns:v="urn:schemas-microsoft-com:vml" Requires="v">
                <p:oleObj spid="_x0000_s49237" name="Equation" r:id="rId41" imgW="190440" imgH="164880" progId="Equation.3">
                  <p:embed/>
                </p:oleObj>
              </mc:Choice>
              <mc:Fallback>
                <p:oleObj name="Equation" r:id="rId41" imgW="190440" imgH="164880" progId="Equation.3">
                  <p:embed/>
                  <p:pic>
                    <p:nvPicPr>
                      <p:cNvPr id="0" name="Picture 25"/>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627438" y="3714752"/>
                        <a:ext cx="349250"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43">
            <p14:nvContentPartPr>
              <p14:cNvPr id="2" name="Ink 1">
                <a:extLst>
                  <a:ext uri="{FF2B5EF4-FFF2-40B4-BE49-F238E27FC236}">
                    <a16:creationId xmlns:a16="http://schemas.microsoft.com/office/drawing/2014/main" id="{DF8C6700-0BE9-42DD-B28D-6F1809D1B31B}"/>
                  </a:ext>
                </a:extLst>
              </p14:cNvPr>
              <p14:cNvContentPartPr/>
              <p14:nvPr/>
            </p14:nvContentPartPr>
            <p14:xfrm>
              <a:off x="981000" y="88920"/>
              <a:ext cx="7841520" cy="6543720"/>
            </p14:xfrm>
          </p:contentPart>
        </mc:Choice>
        <mc:Fallback>
          <p:pic>
            <p:nvPicPr>
              <p:cNvPr id="2" name="Ink 1">
                <a:extLst>
                  <a:ext uri="{FF2B5EF4-FFF2-40B4-BE49-F238E27FC236}">
                    <a16:creationId xmlns:a16="http://schemas.microsoft.com/office/drawing/2014/main" id="{DF8C6700-0BE9-42DD-B28D-6F1809D1B31B}"/>
                  </a:ext>
                </a:extLst>
              </p:cNvPr>
              <p:cNvPicPr/>
              <p:nvPr/>
            </p:nvPicPr>
            <p:blipFill>
              <a:blip r:embed="rId44"/>
              <a:stretch>
                <a:fillRect/>
              </a:stretch>
            </p:blipFill>
            <p:spPr>
              <a:xfrm>
                <a:off x="971640" y="79560"/>
                <a:ext cx="7860240" cy="6562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 name="Ink 2">
                <a:extLst>
                  <a:ext uri="{FF2B5EF4-FFF2-40B4-BE49-F238E27FC236}">
                    <a16:creationId xmlns:a16="http://schemas.microsoft.com/office/drawing/2014/main" id="{6A28735B-E723-4FF2-A71F-86F5022A42B3}"/>
                  </a:ext>
                </a:extLst>
              </p14:cNvPr>
              <p14:cNvContentPartPr/>
              <p14:nvPr/>
            </p14:nvContentPartPr>
            <p14:xfrm>
              <a:off x="3923640" y="1424520"/>
              <a:ext cx="5181840" cy="3405600"/>
            </p14:xfrm>
          </p:contentPart>
        </mc:Choice>
        <mc:Fallback>
          <p:pic>
            <p:nvPicPr>
              <p:cNvPr id="3" name="Ink 2">
                <a:extLst>
                  <a:ext uri="{FF2B5EF4-FFF2-40B4-BE49-F238E27FC236}">
                    <a16:creationId xmlns:a16="http://schemas.microsoft.com/office/drawing/2014/main" id="{6A28735B-E723-4FF2-A71F-86F5022A42B3}"/>
                  </a:ext>
                </a:extLst>
              </p:cNvPr>
              <p:cNvPicPr/>
              <p:nvPr/>
            </p:nvPicPr>
            <p:blipFill>
              <a:blip r:embed="rId46"/>
              <a:stretch>
                <a:fillRect/>
              </a:stretch>
            </p:blipFill>
            <p:spPr>
              <a:xfrm>
                <a:off x="3914280" y="1415160"/>
                <a:ext cx="5200560" cy="3424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 name="Ink 3">
                <a:extLst>
                  <a:ext uri="{FF2B5EF4-FFF2-40B4-BE49-F238E27FC236}">
                    <a16:creationId xmlns:a16="http://schemas.microsoft.com/office/drawing/2014/main" id="{96BF4D73-9956-48A0-86D9-5FB59830F487}"/>
                  </a:ext>
                </a:extLst>
              </p14:cNvPr>
              <p14:cNvContentPartPr/>
              <p14:nvPr/>
            </p14:nvContentPartPr>
            <p14:xfrm>
              <a:off x="7078680" y="4941360"/>
              <a:ext cx="848160" cy="883080"/>
            </p14:xfrm>
          </p:contentPart>
        </mc:Choice>
        <mc:Fallback>
          <p:pic>
            <p:nvPicPr>
              <p:cNvPr id="4" name="Ink 3">
                <a:extLst>
                  <a:ext uri="{FF2B5EF4-FFF2-40B4-BE49-F238E27FC236}">
                    <a16:creationId xmlns:a16="http://schemas.microsoft.com/office/drawing/2014/main" id="{96BF4D73-9956-48A0-86D9-5FB59830F487}"/>
                  </a:ext>
                </a:extLst>
              </p:cNvPr>
              <p:cNvPicPr/>
              <p:nvPr/>
            </p:nvPicPr>
            <p:blipFill>
              <a:blip r:embed="rId48"/>
              <a:stretch>
                <a:fillRect/>
              </a:stretch>
            </p:blipFill>
            <p:spPr>
              <a:xfrm>
                <a:off x="7069320" y="4932000"/>
                <a:ext cx="866880" cy="901800"/>
              </a:xfrm>
              <a:prstGeom prst="rect">
                <a:avLst/>
              </a:prstGeom>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noAutofit/>
          </a:bodyPr>
          <a:lstStyle/>
          <a:p>
            <a:pPr algn="just"/>
            <a:r>
              <a:rPr lang="en-IN" sz="3200" b="1" dirty="0"/>
              <a:t>Explanation of the diagram</a:t>
            </a:r>
          </a:p>
        </p:txBody>
      </p:sp>
      <p:sp>
        <p:nvSpPr>
          <p:cNvPr id="5" name="Content Placeholder 4"/>
          <p:cNvSpPr>
            <a:spLocks noGrp="1"/>
          </p:cNvSpPr>
          <p:nvPr>
            <p:ph idx="1"/>
          </p:nvPr>
        </p:nvSpPr>
        <p:spPr>
          <a:xfrm>
            <a:off x="457200" y="928670"/>
            <a:ext cx="8229600" cy="5000660"/>
          </a:xfrm>
        </p:spPr>
        <p:txBody>
          <a:bodyPr>
            <a:noAutofit/>
          </a:bodyPr>
          <a:lstStyle/>
          <a:p>
            <a:pPr marL="0" indent="0" algn="just">
              <a:buNone/>
            </a:pPr>
            <a:r>
              <a:rPr lang="en-IN" sz="2800" b="1" dirty="0"/>
              <a:t>Curve EE:</a:t>
            </a:r>
            <a:r>
              <a:rPr lang="en-IN" sz="2800" dirty="0"/>
              <a:t> MSB of successive unit of money spent as PE, allocated optimally between different public uses. It falls from left to right because as PE increases, MSB declines.</a:t>
            </a:r>
          </a:p>
          <a:p>
            <a:pPr marL="0" indent="0" algn="just">
              <a:buNone/>
            </a:pPr>
            <a:r>
              <a:rPr lang="en-IN" sz="2800" b="1" dirty="0"/>
              <a:t>Curve TT:</a:t>
            </a:r>
            <a:r>
              <a:rPr lang="en-IN" sz="2800" dirty="0"/>
              <a:t> MSS. As additional unit of taxation are raised from the people, MSS increases.</a:t>
            </a:r>
          </a:p>
          <a:p>
            <a:pPr marL="0" indent="0" algn="just">
              <a:buNone/>
            </a:pPr>
            <a:r>
              <a:rPr lang="en-IN" sz="2800" b="1" dirty="0"/>
              <a:t>Curve NN </a:t>
            </a:r>
            <a:r>
              <a:rPr lang="en-IN" sz="2800" dirty="0"/>
              <a:t>measures MNB = MSS – MSB.</a:t>
            </a:r>
          </a:p>
          <a:p>
            <a:pPr marL="0" indent="0" algn="just">
              <a:buNone/>
            </a:pPr>
            <a:r>
              <a:rPr lang="en-IN" sz="2800" dirty="0"/>
              <a:t>The vertical distance between EE and TT curve measures MNB at different size of budget.</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18363D49-F7DF-4FB6-B2D5-5B987D627C4D}"/>
                  </a:ext>
                </a:extLst>
              </p14:cNvPr>
              <p14:cNvContentPartPr/>
              <p14:nvPr/>
            </p14:nvContentPartPr>
            <p14:xfrm>
              <a:off x="621000" y="1350000"/>
              <a:ext cx="6828480" cy="3681360"/>
            </p14:xfrm>
          </p:contentPart>
        </mc:Choice>
        <mc:Fallback>
          <p:pic>
            <p:nvPicPr>
              <p:cNvPr id="3" name="Ink 2">
                <a:extLst>
                  <a:ext uri="{FF2B5EF4-FFF2-40B4-BE49-F238E27FC236}">
                    <a16:creationId xmlns:a16="http://schemas.microsoft.com/office/drawing/2014/main" id="{18363D49-F7DF-4FB6-B2D5-5B987D627C4D}"/>
                  </a:ext>
                </a:extLst>
              </p:cNvPr>
              <p:cNvPicPr/>
              <p:nvPr/>
            </p:nvPicPr>
            <p:blipFill>
              <a:blip r:embed="rId3"/>
              <a:stretch>
                <a:fillRect/>
              </a:stretch>
            </p:blipFill>
            <p:spPr>
              <a:xfrm>
                <a:off x="611640" y="1340640"/>
                <a:ext cx="6847200" cy="37000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noAutofit/>
          </a:bodyPr>
          <a:lstStyle/>
          <a:p>
            <a:pPr algn="just"/>
            <a:r>
              <a:rPr lang="en-IN" sz="3200" b="1" dirty="0"/>
              <a:t>Explanation of the diagram</a:t>
            </a:r>
          </a:p>
        </p:txBody>
      </p:sp>
      <p:sp>
        <p:nvSpPr>
          <p:cNvPr id="5" name="Content Placeholder 4"/>
          <p:cNvSpPr>
            <a:spLocks noGrp="1"/>
          </p:cNvSpPr>
          <p:nvPr>
            <p:ph idx="1"/>
          </p:nvPr>
        </p:nvSpPr>
        <p:spPr>
          <a:xfrm>
            <a:off x="457200" y="714356"/>
            <a:ext cx="8229600" cy="5786478"/>
          </a:xfrm>
        </p:spPr>
        <p:txBody>
          <a:bodyPr>
            <a:noAutofit/>
          </a:bodyPr>
          <a:lstStyle/>
          <a:p>
            <a:pPr marL="0" indent="0" algn="just">
              <a:buNone/>
            </a:pPr>
            <a:r>
              <a:rPr lang="en-IN" sz="2800" dirty="0"/>
              <a:t>At OM size of the budget, the MSB = MSS (MP = MQ). Since MSB and MSS are measured in opposite direction, MNB = 0 (MSB – MSS = 0). At this point the MNB curve (NN) cuts the X-axis.</a:t>
            </a:r>
          </a:p>
          <a:p>
            <a:pPr marL="0" indent="0" algn="just">
              <a:buNone/>
            </a:pPr>
            <a:r>
              <a:rPr lang="en-IN" sz="2800" dirty="0"/>
              <a:t>Any point to the left of M, say M</a:t>
            </a:r>
            <a:r>
              <a:rPr lang="en-IN" sz="2800" baseline="-25000" dirty="0"/>
              <a:t>1,</a:t>
            </a:r>
            <a:r>
              <a:rPr lang="en-IN" sz="2800" dirty="0"/>
              <a:t> MSB &gt; MSS: MNB will be positive so it is beneficial to increase size of the budget. </a:t>
            </a:r>
          </a:p>
          <a:p>
            <a:pPr marL="0" indent="0" algn="just">
              <a:buNone/>
            </a:pPr>
            <a:r>
              <a:rPr lang="en-IN" sz="2800" dirty="0"/>
              <a:t>Any point to the right of M, say M</a:t>
            </a:r>
            <a:r>
              <a:rPr lang="en-IN" sz="2800" baseline="-25000" dirty="0"/>
              <a:t>2,</a:t>
            </a:r>
            <a:r>
              <a:rPr lang="en-IN" sz="2800" dirty="0"/>
              <a:t> MSS &gt; MSB: MNB will be negative so it will be beneficial for the govts to reduce the size of the budget.</a:t>
            </a:r>
          </a:p>
          <a:p>
            <a:pPr marL="0" indent="0" algn="just">
              <a:buNone/>
            </a:pPr>
            <a:r>
              <a:rPr lang="en-IN" sz="2800" dirty="0"/>
              <a:t>Thus the </a:t>
            </a:r>
            <a:r>
              <a:rPr lang="en-IN" sz="2800" b="1" i="1" dirty="0"/>
              <a:t>optimum size of budget is given by the point where the MNB = 0. This point corresponds to the point of MSA, as at this point MSB = MSS.</a:t>
            </a:r>
          </a:p>
          <a:p>
            <a:pPr marL="0" indent="0" algn="just">
              <a:buNone/>
            </a:pPr>
            <a:endParaRPr lang="en-IN" sz="2800" dirty="0"/>
          </a:p>
          <a:p>
            <a:pPr marL="0" indent="0" algn="just">
              <a:buNone/>
            </a:pPr>
            <a:endParaRPr lang="en-IN" sz="2800" dirty="0"/>
          </a:p>
          <a:p>
            <a:pPr marL="0" indent="0" algn="just">
              <a:buNone/>
            </a:pPr>
            <a:endParaRPr lang="en-IN" sz="2800"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66C1B64B-2B57-435E-8D66-755FF1565FCC}"/>
                  </a:ext>
                </a:extLst>
              </p14:cNvPr>
              <p14:cNvContentPartPr/>
              <p14:nvPr/>
            </p14:nvContentPartPr>
            <p14:xfrm>
              <a:off x="1718280" y="5661720"/>
              <a:ext cx="5904000" cy="939600"/>
            </p14:xfrm>
          </p:contentPart>
        </mc:Choice>
        <mc:Fallback>
          <p:pic>
            <p:nvPicPr>
              <p:cNvPr id="3" name="Ink 2">
                <a:extLst>
                  <a:ext uri="{FF2B5EF4-FFF2-40B4-BE49-F238E27FC236}">
                    <a16:creationId xmlns:a16="http://schemas.microsoft.com/office/drawing/2014/main" id="{66C1B64B-2B57-435E-8D66-755FF1565FCC}"/>
                  </a:ext>
                </a:extLst>
              </p:cNvPr>
              <p:cNvPicPr/>
              <p:nvPr/>
            </p:nvPicPr>
            <p:blipFill>
              <a:blip r:embed="rId3"/>
              <a:stretch>
                <a:fillRect/>
              </a:stretch>
            </p:blipFill>
            <p:spPr>
              <a:xfrm>
                <a:off x="1708920" y="5652360"/>
                <a:ext cx="5922720" cy="9583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85818"/>
          </a:xfrm>
        </p:spPr>
        <p:txBody>
          <a:bodyPr>
            <a:normAutofit/>
          </a:bodyPr>
          <a:lstStyle/>
          <a:p>
            <a:r>
              <a:rPr lang="en-IN" sz="3600" b="1" dirty="0"/>
              <a:t>    </a:t>
            </a:r>
            <a:r>
              <a:rPr lang="en-IN" sz="4000" b="1" dirty="0"/>
              <a:t>INTRODUCTION</a:t>
            </a:r>
            <a:endParaRPr lang="en-IN" sz="4200" dirty="0"/>
          </a:p>
        </p:txBody>
      </p:sp>
      <p:sp>
        <p:nvSpPr>
          <p:cNvPr id="3" name="Content Placeholder 2"/>
          <p:cNvSpPr>
            <a:spLocks noGrp="1"/>
          </p:cNvSpPr>
          <p:nvPr>
            <p:ph idx="1"/>
          </p:nvPr>
        </p:nvSpPr>
        <p:spPr>
          <a:xfrm>
            <a:off x="457200" y="928670"/>
            <a:ext cx="8229600" cy="5715040"/>
          </a:xfrm>
        </p:spPr>
        <p:txBody>
          <a:bodyPr>
            <a:normAutofit fontScale="25000" lnSpcReduction="20000"/>
          </a:bodyPr>
          <a:lstStyle/>
          <a:p>
            <a:pPr marL="0" indent="0" algn="just">
              <a:lnSpc>
                <a:spcPts val="3300"/>
              </a:lnSpc>
              <a:spcBef>
                <a:spcPts val="0"/>
              </a:spcBef>
              <a:buNone/>
            </a:pPr>
            <a:r>
              <a:rPr lang="en-IN" sz="10800" b="1" dirty="0"/>
              <a:t>Definition of Public Finance</a:t>
            </a:r>
          </a:p>
          <a:p>
            <a:pPr marL="514350" indent="-514350" algn="just">
              <a:lnSpc>
                <a:spcPts val="3300"/>
              </a:lnSpc>
              <a:spcBef>
                <a:spcPts val="0"/>
              </a:spcBef>
              <a:buFont typeface="+mj-lt"/>
              <a:buAutoNum type="arabicPeriod" startAt="2"/>
            </a:pPr>
            <a:r>
              <a:rPr lang="en-IN" sz="10800" b="1" dirty="0"/>
              <a:t>Dalton (1922): </a:t>
            </a:r>
            <a:r>
              <a:rPr lang="en-IN" sz="10800" dirty="0"/>
              <a:t>“Public finance concerned with income and expenditure of public authorities, and with the adjustment of one to the other.”</a:t>
            </a:r>
          </a:p>
          <a:p>
            <a:pPr marL="514350" indent="-514350" algn="just">
              <a:lnSpc>
                <a:spcPts val="3300"/>
              </a:lnSpc>
              <a:spcBef>
                <a:spcPts val="0"/>
              </a:spcBef>
              <a:buFont typeface="+mj-lt"/>
              <a:buAutoNum type="arabicPeriod" startAt="2"/>
            </a:pPr>
            <a:r>
              <a:rPr lang="en-IN" sz="10800" b="1" dirty="0"/>
              <a:t>Keynes (1936): </a:t>
            </a:r>
            <a:r>
              <a:rPr lang="en-IN" sz="10800" dirty="0"/>
              <a:t>He emphasized that the financial or fiscal operations of the government can be used to remove distortions in the economy by influencing the general level of income and employment and also to mobilise resources for rapid and balanced development of the economy.</a:t>
            </a:r>
          </a:p>
          <a:p>
            <a:pPr marL="0" indent="0" algn="just">
              <a:lnSpc>
                <a:spcPts val="3300"/>
              </a:lnSpc>
              <a:spcBef>
                <a:spcPts val="0"/>
              </a:spcBef>
              <a:buNone/>
            </a:pPr>
            <a:r>
              <a:rPr lang="en-IN" sz="10800" dirty="0"/>
              <a:t>Since then, the study of economic and social effects  of fiscal policy and operations has been considered as an integral part of the theory and practice of “public finance”.</a:t>
            </a:r>
          </a:p>
          <a:p>
            <a:pPr marL="514350" indent="-514350" algn="just">
              <a:buNone/>
            </a:pPr>
            <a:endParaRPr lang="en-IN" dirty="0"/>
          </a:p>
          <a:p>
            <a:pPr marL="0" indent="0" algn="just">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85818"/>
          </a:xfrm>
        </p:spPr>
        <p:txBody>
          <a:bodyPr>
            <a:normAutofit/>
          </a:bodyPr>
          <a:lstStyle/>
          <a:p>
            <a:r>
              <a:rPr lang="en-IN" sz="3600" b="1" dirty="0"/>
              <a:t>    </a:t>
            </a:r>
            <a:r>
              <a:rPr lang="en-IN" sz="4000" b="1" dirty="0"/>
              <a:t>INTRODUCTION</a:t>
            </a:r>
            <a:endParaRPr lang="en-IN" sz="4200" dirty="0"/>
          </a:p>
        </p:txBody>
      </p:sp>
      <p:sp>
        <p:nvSpPr>
          <p:cNvPr id="3" name="Content Placeholder 2"/>
          <p:cNvSpPr>
            <a:spLocks noGrp="1"/>
          </p:cNvSpPr>
          <p:nvPr>
            <p:ph idx="1"/>
          </p:nvPr>
        </p:nvSpPr>
        <p:spPr>
          <a:xfrm>
            <a:off x="457200" y="928670"/>
            <a:ext cx="8229600" cy="5715040"/>
          </a:xfrm>
        </p:spPr>
        <p:txBody>
          <a:bodyPr>
            <a:normAutofit/>
          </a:bodyPr>
          <a:lstStyle/>
          <a:p>
            <a:pPr marL="0" indent="0" algn="just">
              <a:buNone/>
            </a:pPr>
            <a:r>
              <a:rPr lang="en-IN" dirty="0"/>
              <a:t>Two important concepts associated with public finance are:</a:t>
            </a:r>
          </a:p>
          <a:p>
            <a:pPr marL="571500" indent="-571500" algn="just">
              <a:buAutoNum type="romanLcParenBoth"/>
            </a:pPr>
            <a:r>
              <a:rPr lang="en-IN" dirty="0"/>
              <a:t>Fiscal Policy;</a:t>
            </a:r>
          </a:p>
          <a:p>
            <a:pPr marL="571500" indent="-571500" algn="just">
              <a:buAutoNum type="romanLcParenBoth"/>
            </a:pPr>
            <a:r>
              <a:rPr lang="en-IN" dirty="0"/>
              <a:t>Budgetary Policy</a:t>
            </a:r>
          </a:p>
          <a:p>
            <a:pPr marL="571500" indent="-571500" algn="just">
              <a:buNone/>
            </a:pPr>
            <a:r>
              <a:rPr lang="en-IN" dirty="0"/>
              <a:t>(</a:t>
            </a:r>
            <a:r>
              <a:rPr lang="en-IN" dirty="0" err="1"/>
              <a:t>i</a:t>
            </a:r>
            <a:r>
              <a:rPr lang="en-IN" dirty="0"/>
              <a:t>) Fiscal Policy is the part of government policy that deals with raising revenue through taxation and other means and deciding on the level and pattern of public expenditure. </a:t>
            </a:r>
          </a:p>
          <a:p>
            <a:pPr marL="571500" indent="-571500" algn="just">
              <a:buNone/>
            </a:pPr>
            <a:r>
              <a:rPr lang="en-IN" dirty="0"/>
              <a:t>(ii) Budgetary Policy refers to government’s strategies to implement and manage a budget. </a:t>
            </a:r>
          </a:p>
          <a:p>
            <a:pPr marL="0" indent="0" algn="just">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85818"/>
          </a:xfrm>
        </p:spPr>
        <p:txBody>
          <a:bodyPr>
            <a:normAutofit/>
          </a:bodyPr>
          <a:lstStyle/>
          <a:p>
            <a:r>
              <a:rPr lang="en-IN" sz="3200" b="1" dirty="0"/>
              <a:t> 1. </a:t>
            </a:r>
            <a:r>
              <a:rPr lang="en-IN" sz="3600" b="1" dirty="0"/>
              <a:t>Scope of Public Finance</a:t>
            </a:r>
            <a:endParaRPr lang="en-IN" sz="4200" dirty="0"/>
          </a:p>
        </p:txBody>
      </p:sp>
      <p:sp>
        <p:nvSpPr>
          <p:cNvPr id="3" name="Content Placeholder 2"/>
          <p:cNvSpPr>
            <a:spLocks noGrp="1"/>
          </p:cNvSpPr>
          <p:nvPr>
            <p:ph idx="1"/>
          </p:nvPr>
        </p:nvSpPr>
        <p:spPr>
          <a:xfrm>
            <a:off x="457200" y="928670"/>
            <a:ext cx="8229600" cy="5715040"/>
          </a:xfrm>
        </p:spPr>
        <p:txBody>
          <a:bodyPr>
            <a:normAutofit/>
          </a:bodyPr>
          <a:lstStyle/>
          <a:p>
            <a:pPr marL="0" indent="0" algn="just">
              <a:buNone/>
            </a:pPr>
            <a:r>
              <a:rPr lang="en-IN" dirty="0"/>
              <a:t>Classical economists defined public finance as a part of political economy that deals with revenue and expenditure of the government. Before the Great Depression of 1929, most government of capitalist nations followed the </a:t>
            </a:r>
            <a:r>
              <a:rPr lang="en-IN" b="1" i="1" dirty="0"/>
              <a:t>laissez faire</a:t>
            </a:r>
            <a:r>
              <a:rPr lang="en-IN" dirty="0"/>
              <a:t> policy, under which the functions of the government were restricted to protecting the country from external aggression, maintaining law and order, administering justice and providing basic amenities to the people.</a:t>
            </a:r>
          </a:p>
          <a:p>
            <a:pPr marL="0" indent="0" algn="just">
              <a:buNone/>
            </a:pPr>
            <a:endParaRPr lang="en-IN" dirty="0"/>
          </a:p>
          <a:p>
            <a:pPr marL="0" indent="0" algn="just">
              <a:buNone/>
            </a:pPr>
            <a:endParaRPr lang="en-IN" dirty="0"/>
          </a:p>
          <a:p>
            <a:pPr marL="0" indent="0" algn="just">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85818"/>
          </a:xfrm>
        </p:spPr>
        <p:txBody>
          <a:bodyPr>
            <a:normAutofit/>
          </a:bodyPr>
          <a:lstStyle/>
          <a:p>
            <a:r>
              <a:rPr lang="en-IN" sz="3200" b="1" dirty="0"/>
              <a:t> </a:t>
            </a:r>
            <a:r>
              <a:rPr lang="en-IN" sz="3600" b="1" dirty="0"/>
              <a:t>Scope of Public Finance</a:t>
            </a:r>
            <a:endParaRPr lang="en-IN" sz="4200" dirty="0"/>
          </a:p>
        </p:txBody>
      </p:sp>
      <p:sp>
        <p:nvSpPr>
          <p:cNvPr id="3" name="Content Placeholder 2"/>
          <p:cNvSpPr>
            <a:spLocks noGrp="1"/>
          </p:cNvSpPr>
          <p:nvPr>
            <p:ph idx="1"/>
          </p:nvPr>
        </p:nvSpPr>
        <p:spPr>
          <a:xfrm>
            <a:off x="457200" y="928670"/>
            <a:ext cx="8229600" cy="5715040"/>
          </a:xfrm>
        </p:spPr>
        <p:txBody>
          <a:bodyPr>
            <a:normAutofit/>
          </a:bodyPr>
          <a:lstStyle/>
          <a:p>
            <a:pPr marL="0" indent="0" algn="just">
              <a:buNone/>
            </a:pPr>
            <a:r>
              <a:rPr lang="en-IN" dirty="0"/>
              <a:t>During the Great Depression and the period that followed it, the concept of </a:t>
            </a:r>
            <a:r>
              <a:rPr lang="en-IN" b="1" dirty="0"/>
              <a:t>functional finance </a:t>
            </a:r>
            <a:r>
              <a:rPr lang="en-IN" dirty="0"/>
              <a:t>emerged. Most developed capitalist countries became welfare states. It was felt that the budget could be used as a very effective tool to correct instabilities like depression and inflation. </a:t>
            </a:r>
          </a:p>
          <a:p>
            <a:pPr marL="0" indent="0" algn="just">
              <a:buNone/>
            </a:pPr>
            <a:r>
              <a:rPr lang="en-IN" b="1" dirty="0"/>
              <a:t>During Depression, </a:t>
            </a:r>
            <a:r>
              <a:rPr lang="en-IN" dirty="0"/>
              <a:t>economists advised govts. to follow deficit budget and </a:t>
            </a:r>
          </a:p>
          <a:p>
            <a:pPr marL="0" indent="0" algn="just">
              <a:buNone/>
            </a:pPr>
            <a:r>
              <a:rPr lang="en-IN" b="1" dirty="0"/>
              <a:t>During Inflation </a:t>
            </a:r>
            <a:r>
              <a:rPr lang="en-IN" dirty="0"/>
              <a:t>to follow surplus budget.</a:t>
            </a:r>
          </a:p>
          <a:p>
            <a:pPr marL="0" indent="0" algn="just">
              <a:buNone/>
            </a:pPr>
            <a:r>
              <a:rPr lang="en-IN" dirty="0"/>
              <a:t>This is referred to as </a:t>
            </a:r>
            <a:r>
              <a:rPr lang="en-IN" b="1" dirty="0"/>
              <a:t>functional finance.</a:t>
            </a:r>
            <a:endParaRPr lang="en-IN" dirty="0"/>
          </a:p>
          <a:p>
            <a:pPr marL="0" indent="0" algn="just">
              <a:buNone/>
            </a:pPr>
            <a:endParaRPr lang="en-IN" dirty="0"/>
          </a:p>
          <a:p>
            <a:pPr marL="0" indent="0" algn="just">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85818"/>
          </a:xfrm>
        </p:spPr>
        <p:txBody>
          <a:bodyPr>
            <a:normAutofit fontScale="90000"/>
          </a:bodyPr>
          <a:lstStyle/>
          <a:p>
            <a:r>
              <a:rPr lang="en-IN" sz="3600" b="1" dirty="0"/>
              <a:t>    </a:t>
            </a:r>
            <a:r>
              <a:rPr lang="en-IN" sz="4000" b="1" dirty="0"/>
              <a:t>Scope &amp; Function of Public Finance</a:t>
            </a:r>
            <a:endParaRPr lang="en-IN" sz="4200" dirty="0"/>
          </a:p>
        </p:txBody>
      </p:sp>
      <p:sp>
        <p:nvSpPr>
          <p:cNvPr id="3" name="Content Placeholder 2"/>
          <p:cNvSpPr>
            <a:spLocks noGrp="1"/>
          </p:cNvSpPr>
          <p:nvPr>
            <p:ph idx="1"/>
          </p:nvPr>
        </p:nvSpPr>
        <p:spPr>
          <a:xfrm>
            <a:off x="457200" y="928670"/>
            <a:ext cx="8229600" cy="5715040"/>
          </a:xfrm>
        </p:spPr>
        <p:txBody>
          <a:bodyPr>
            <a:normAutofit/>
          </a:bodyPr>
          <a:lstStyle/>
          <a:p>
            <a:pPr marL="514350" indent="-514350" algn="just">
              <a:buAutoNum type="arabicPeriod"/>
            </a:pPr>
            <a:r>
              <a:rPr lang="en-IN" sz="2800" b="1" dirty="0"/>
              <a:t>Area of study</a:t>
            </a:r>
            <a:r>
              <a:rPr lang="en-IN" sz="2800" dirty="0"/>
              <a:t>: As a branch of economics, public finance studies the following:</a:t>
            </a:r>
          </a:p>
          <a:p>
            <a:pPr marL="514350" indent="-514350" algn="just">
              <a:buAutoNum type="alphaLcParenBoth"/>
            </a:pPr>
            <a:r>
              <a:rPr lang="en-IN" sz="2800" dirty="0"/>
              <a:t>Public revenue: The study of various sources of govts. income, the principles guiding the raising if income (e.g. canon of taxation), their relative merits and demerits and their effects on the income (e.g. impact and incidence of taxation).</a:t>
            </a:r>
          </a:p>
          <a:p>
            <a:pPr marL="514350" indent="-514350" algn="just">
              <a:buAutoNum type="alphaLcParenBoth"/>
            </a:pPr>
            <a:r>
              <a:rPr lang="en-IN" sz="2800" dirty="0"/>
              <a:t>Public expenditure: The study of the manner in which public expenditure is classified, the principles guiding expenditure (canon of public expenditure), causes of growth and effects of public expenditure.                                                                                                                                                                                                                                              </a:t>
            </a:r>
          </a:p>
          <a:p>
            <a:pPr marL="0" indent="0" algn="just">
              <a:buNone/>
            </a:pPr>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85818"/>
          </a:xfrm>
        </p:spPr>
        <p:txBody>
          <a:bodyPr>
            <a:normAutofit fontScale="90000"/>
          </a:bodyPr>
          <a:lstStyle/>
          <a:p>
            <a:r>
              <a:rPr lang="en-IN" sz="3600" b="1" dirty="0"/>
              <a:t>    </a:t>
            </a:r>
            <a:r>
              <a:rPr lang="en-IN" sz="4000" b="1" dirty="0"/>
              <a:t>Scope &amp; Function of Public Finance</a:t>
            </a:r>
            <a:endParaRPr lang="en-IN" sz="4200" dirty="0"/>
          </a:p>
        </p:txBody>
      </p:sp>
      <p:sp>
        <p:nvSpPr>
          <p:cNvPr id="3" name="Content Placeholder 2"/>
          <p:cNvSpPr>
            <a:spLocks noGrp="1"/>
          </p:cNvSpPr>
          <p:nvPr>
            <p:ph idx="1"/>
          </p:nvPr>
        </p:nvSpPr>
        <p:spPr>
          <a:xfrm>
            <a:off x="457200" y="928670"/>
            <a:ext cx="8229600" cy="5715040"/>
          </a:xfrm>
        </p:spPr>
        <p:txBody>
          <a:bodyPr>
            <a:normAutofit/>
          </a:bodyPr>
          <a:lstStyle/>
          <a:p>
            <a:pPr marL="514350" indent="-514350" algn="just">
              <a:buFont typeface="+mj-lt"/>
              <a:buAutoNum type="alphaLcParenR" startAt="3"/>
            </a:pPr>
            <a:r>
              <a:rPr lang="en-IN" sz="2800" dirty="0"/>
              <a:t>Public debt: The study of public debt forms a very important part of public finance in modern times as governments are increasingly resorting to debt to meet the growing needs of the people. Public finance studies the sources, burden and impact of public debt.</a:t>
            </a:r>
          </a:p>
          <a:p>
            <a:pPr marL="514350" indent="-514350" algn="just">
              <a:buFont typeface="+mj-lt"/>
              <a:buAutoNum type="alphaLcParenR" startAt="3"/>
            </a:pPr>
            <a:r>
              <a:rPr lang="en-IN" sz="2800" dirty="0"/>
              <a:t>Financial administration: This includes the study of the preparation, passing and implementation of the budget, budgetary policies and their socio-economic impact, inter-governmental financial relations, fiscal management and fiscal responsibility.</a:t>
            </a:r>
          </a:p>
          <a:p>
            <a:pPr marL="514350" indent="-514350" algn="just">
              <a:buFont typeface="+mj-lt"/>
              <a:buAutoNum type="alphaLcParenR" startAt="3"/>
            </a:pPr>
            <a:endParaRPr lang="en-IN" sz="2800" dirty="0"/>
          </a:p>
          <a:p>
            <a:pPr marL="0" indent="0" algn="just">
              <a:buNone/>
            </a:pPr>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2977</TotalTime>
  <Words>2718</Words>
  <Application>Microsoft Office PowerPoint</Application>
  <PresentationFormat>On-screen Show (4:3)</PresentationFormat>
  <Paragraphs>154</Paragraphs>
  <Slides>35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Times New Roman</vt:lpstr>
      <vt:lpstr>Wingdings</vt:lpstr>
      <vt:lpstr>Office Theme</vt:lpstr>
      <vt:lpstr>Equation</vt:lpstr>
      <vt:lpstr>University of Mumbai</vt:lpstr>
      <vt:lpstr>SEMESTER IV</vt:lpstr>
      <vt:lpstr>    INTRODUCTION</vt:lpstr>
      <vt:lpstr>    INTRODUCTION</vt:lpstr>
      <vt:lpstr>    INTRODUCTION</vt:lpstr>
      <vt:lpstr> 1. Scope of Public Finance</vt:lpstr>
      <vt:lpstr> Scope of Public Finance</vt:lpstr>
      <vt:lpstr>    Scope &amp; Function of Public Finance</vt:lpstr>
      <vt:lpstr>    Scope &amp; Function of Public Finance</vt:lpstr>
      <vt:lpstr> Scope &amp; Function of Public Finance</vt:lpstr>
      <vt:lpstr> Scope &amp; Function of Public Finance</vt:lpstr>
      <vt:lpstr>    Scope of Public Finance</vt:lpstr>
      <vt:lpstr> Scope &amp; Function of Public Finance</vt:lpstr>
      <vt:lpstr> Scope &amp; Function of Public Finance</vt:lpstr>
      <vt:lpstr> Scope &amp; Function of Public Finance</vt:lpstr>
      <vt:lpstr>2. Major fiscal functions</vt:lpstr>
      <vt:lpstr>2. Major fiscal functions</vt:lpstr>
      <vt:lpstr>2. Major fiscal functions</vt:lpstr>
      <vt:lpstr>The Principle of Maximum Social Advantage (Dalton’s Version)</vt:lpstr>
      <vt:lpstr>The Principle of Maximum Social Advantage (Dalton’s Version)</vt:lpstr>
      <vt:lpstr>The Principle of Maximum Social Advantage (Dalton’s Version)</vt:lpstr>
      <vt:lpstr>The Principle of Maximum Social Advantage (Dalton’s Version)</vt:lpstr>
      <vt:lpstr>PowerPoint Presentation</vt:lpstr>
      <vt:lpstr>Explanation of the diagram</vt:lpstr>
      <vt:lpstr>Marginal Social Benefit (MSB)</vt:lpstr>
      <vt:lpstr>PowerPoint Presentation</vt:lpstr>
      <vt:lpstr>Explanation of the diagram</vt:lpstr>
      <vt:lpstr>MAXIMUM SOCIAL ADVANTAGE</vt:lpstr>
      <vt:lpstr>Level of Taxation and Public Expenditure </vt:lpstr>
      <vt:lpstr>PowerPoint Presentation</vt:lpstr>
      <vt:lpstr>Explanation of the diagram</vt:lpstr>
      <vt:lpstr>Maximum Welfare Principal of Budget Determination (Musgrave’s Approach)</vt:lpstr>
      <vt:lpstr>PowerPoint Presentation</vt:lpstr>
      <vt:lpstr>Explanation of the diagram</vt:lpstr>
      <vt:lpstr>Explanation of the diagram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ECONOMICS III</dc:title>
  <dc:creator>omsai</dc:creator>
  <cp:lastModifiedBy>SACHIN MUNGASE</cp:lastModifiedBy>
  <cp:revision>508</cp:revision>
  <dcterms:created xsi:type="dcterms:W3CDTF">2013-06-09T14:39:50Z</dcterms:created>
  <dcterms:modified xsi:type="dcterms:W3CDTF">2021-01-08T04:07:51Z</dcterms:modified>
</cp:coreProperties>
</file>